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9850"/>
  <p:notesSz cx="9144000" cy="514985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1" d="100"/>
          <a:sy n="141" d="100"/>
        </p:scale>
        <p:origin x="744"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6453"/>
            <a:ext cx="7772400" cy="10814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3916"/>
            <a:ext cx="6400800" cy="12874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1">
                <a:solidFill>
                  <a:srgbClr val="1F366A"/>
                </a:solidFill>
                <a:latin typeface="Noto Sans CJK SC Bold"/>
                <a:cs typeface="Noto Sans CJK SC Bold"/>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1">
                <a:solidFill>
                  <a:srgbClr val="1F366A"/>
                </a:solidFill>
                <a:latin typeface="Noto Sans CJK SC Bold"/>
                <a:cs typeface="Noto Sans CJK SC Bold"/>
              </a:defRPr>
            </a:lvl1pPr>
          </a:lstStyle>
          <a:p>
            <a:endParaRPr/>
          </a:p>
        </p:txBody>
      </p:sp>
      <p:sp>
        <p:nvSpPr>
          <p:cNvPr id="3" name="Holder 3"/>
          <p:cNvSpPr>
            <a:spLocks noGrp="1"/>
          </p:cNvSpPr>
          <p:nvPr>
            <p:ph sz="half" idx="2"/>
          </p:nvPr>
        </p:nvSpPr>
        <p:spPr>
          <a:xfrm>
            <a:off x="457200" y="1184465"/>
            <a:ext cx="3977640" cy="33989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4465"/>
            <a:ext cx="3977640" cy="33989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7" name="Holder 7"/>
          <p:cNvSpPr>
            <a:spLocks noGrp="1"/>
          </p:cNvSpPr>
          <p:nvPr>
            <p:ph type="sldNum" sz="quarter" idx="7"/>
          </p:nvPr>
        </p:nvSpPr>
        <p:spPr/>
        <p:txBody>
          <a:bodyPr lIns="0" tIns="0" rIns="0" bIns="0"/>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1">
                <a:solidFill>
                  <a:srgbClr val="1F366A"/>
                </a:solidFill>
                <a:latin typeface="Noto Sans CJK SC Bold"/>
                <a:cs typeface="Noto Sans CJK SC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5" name="Holder 5"/>
          <p:cNvSpPr>
            <a:spLocks noGrp="1"/>
          </p:cNvSpPr>
          <p:nvPr>
            <p:ph type="sldNum" sz="quarter" idx="7"/>
          </p:nvPr>
        </p:nvSpPr>
        <p:spPr/>
        <p:txBody>
          <a:bodyPr lIns="0" tIns="0" rIns="0" bIns="0"/>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4" name="Holder 4"/>
          <p:cNvSpPr>
            <a:spLocks noGrp="1"/>
          </p:cNvSpPr>
          <p:nvPr>
            <p:ph type="sldNum" sz="quarter" idx="7"/>
          </p:nvPr>
        </p:nvSpPr>
        <p:spPr/>
        <p:txBody>
          <a:bodyPr lIns="0" tIns="0" rIns="0" bIns="0"/>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7696200" y="204210"/>
            <a:ext cx="1170431" cy="539495"/>
          </a:xfrm>
          <a:prstGeom prst="rect">
            <a:avLst/>
          </a:prstGeom>
        </p:spPr>
      </p:pic>
      <p:sp>
        <p:nvSpPr>
          <p:cNvPr id="17" name="bg object 17"/>
          <p:cNvSpPr/>
          <p:nvPr/>
        </p:nvSpPr>
        <p:spPr>
          <a:xfrm>
            <a:off x="7772400" y="167640"/>
            <a:ext cx="1170940" cy="576580"/>
          </a:xfrm>
          <a:custGeom>
            <a:avLst/>
            <a:gdLst/>
            <a:ahLst/>
            <a:cxnLst/>
            <a:rect l="l" t="t" r="r" b="b"/>
            <a:pathLst>
              <a:path w="1170940" h="576580">
                <a:moveTo>
                  <a:pt x="1170431" y="0"/>
                </a:moveTo>
                <a:lnTo>
                  <a:pt x="0" y="0"/>
                </a:lnTo>
                <a:lnTo>
                  <a:pt x="0" y="576072"/>
                </a:lnTo>
                <a:lnTo>
                  <a:pt x="1170431" y="576072"/>
                </a:lnTo>
                <a:lnTo>
                  <a:pt x="1170431" y="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459740" y="985514"/>
            <a:ext cx="8224519" cy="421640"/>
          </a:xfrm>
          <a:prstGeom prst="rect">
            <a:avLst/>
          </a:prstGeom>
        </p:spPr>
        <p:txBody>
          <a:bodyPr wrap="square" lIns="0" tIns="0" rIns="0" bIns="0">
            <a:spAutoFit/>
          </a:bodyPr>
          <a:lstStyle>
            <a:lvl1pPr>
              <a:defRPr sz="2600" b="1" i="1">
                <a:solidFill>
                  <a:srgbClr val="1F366A"/>
                </a:solidFill>
                <a:latin typeface="Noto Sans CJK SC Bold"/>
                <a:cs typeface="Noto Sans CJK SC Bold"/>
              </a:defRPr>
            </a:lvl1pPr>
          </a:lstStyle>
          <a:p>
            <a:endParaRPr/>
          </a:p>
        </p:txBody>
      </p:sp>
      <p:sp>
        <p:nvSpPr>
          <p:cNvPr id="3" name="Holder 3"/>
          <p:cNvSpPr>
            <a:spLocks noGrp="1"/>
          </p:cNvSpPr>
          <p:nvPr>
            <p:ph type="body" idx="1"/>
          </p:nvPr>
        </p:nvSpPr>
        <p:spPr>
          <a:xfrm>
            <a:off x="450850" y="2212409"/>
            <a:ext cx="8401050" cy="21050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12/9/2021</a:t>
            </a:fld>
            <a:endParaRPr lang="en-US"/>
          </a:p>
        </p:txBody>
      </p:sp>
      <p:sp>
        <p:nvSpPr>
          <p:cNvPr id="6" name="Holder 6"/>
          <p:cNvSpPr>
            <a:spLocks noGrp="1"/>
          </p:cNvSpPr>
          <p:nvPr>
            <p:ph type="sldNum" sz="quarter" idx="7"/>
          </p:nvPr>
        </p:nvSpPr>
        <p:spPr>
          <a:xfrm>
            <a:off x="8819388" y="4819675"/>
            <a:ext cx="225425" cy="162560"/>
          </a:xfrm>
          <a:prstGeom prst="rect">
            <a:avLst/>
          </a:prstGeom>
        </p:spPr>
        <p:txBody>
          <a:bodyPr wrap="square" lIns="0" tIns="0" rIns="0" bIns="0">
            <a:spAutoFit/>
          </a:bodyPr>
          <a:lstStyle>
            <a:lvl1pPr>
              <a:defRPr sz="1000" b="0" i="0">
                <a:solidFill>
                  <a:schemeClr val="tx1"/>
                </a:solidFill>
                <a:latin typeface="Gotham HTF Book"/>
                <a:cs typeface="Gotham HTF Book"/>
              </a:defRPr>
            </a:lvl1pPr>
          </a:lstStyle>
          <a:p>
            <a:pPr marL="38100">
              <a:lnSpc>
                <a:spcPct val="100000"/>
              </a:lnSpc>
              <a:spcBef>
                <a:spcPts val="5"/>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196423"/>
            <a:ext cx="803910" cy="482600"/>
          </a:xfrm>
          <a:prstGeom prst="rect">
            <a:avLst/>
          </a:prstGeom>
        </p:spPr>
        <p:txBody>
          <a:bodyPr vert="horz" wrap="square" lIns="0" tIns="12700" rIns="0" bIns="0" rtlCol="0">
            <a:spAutoFit/>
          </a:bodyPr>
          <a:lstStyle/>
          <a:p>
            <a:pPr marL="12700" marR="5080">
              <a:lnSpc>
                <a:spcPct val="125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 </a:t>
            </a: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3" name="object 3"/>
          <p:cNvSpPr/>
          <p:nvPr/>
        </p:nvSpPr>
        <p:spPr>
          <a:xfrm>
            <a:off x="3733800" y="1816608"/>
            <a:ext cx="5257800" cy="2743200"/>
          </a:xfrm>
          <a:custGeom>
            <a:avLst/>
            <a:gdLst/>
            <a:ahLst/>
            <a:cxnLst/>
            <a:rect l="l" t="t" r="r" b="b"/>
            <a:pathLst>
              <a:path w="5257800" h="2743200">
                <a:moveTo>
                  <a:pt x="5257800" y="0"/>
                </a:moveTo>
                <a:lnTo>
                  <a:pt x="0" y="0"/>
                </a:lnTo>
                <a:lnTo>
                  <a:pt x="0" y="2743200"/>
                </a:lnTo>
                <a:lnTo>
                  <a:pt x="5257800" y="2743200"/>
                </a:lnTo>
                <a:lnTo>
                  <a:pt x="5257800" y="0"/>
                </a:lnTo>
                <a:close/>
              </a:path>
            </a:pathLst>
          </a:custGeom>
          <a:solidFill>
            <a:srgbClr val="D2E3DE"/>
          </a:solidFill>
        </p:spPr>
        <p:txBody>
          <a:bodyPr wrap="square" lIns="0" tIns="0" rIns="0" bIns="0" rtlCol="0"/>
          <a:lstStyle/>
          <a:p>
            <a:endParaRPr/>
          </a:p>
        </p:txBody>
      </p:sp>
      <p:sp>
        <p:nvSpPr>
          <p:cNvPr id="4" name="object 4"/>
          <p:cNvSpPr txBox="1"/>
          <p:nvPr/>
        </p:nvSpPr>
        <p:spPr>
          <a:xfrm>
            <a:off x="472440" y="227681"/>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p:nvPr/>
        </p:nvSpPr>
        <p:spPr>
          <a:xfrm>
            <a:off x="459740" y="985514"/>
            <a:ext cx="5635625" cy="1007744"/>
          </a:xfrm>
          <a:prstGeom prst="rect">
            <a:avLst/>
          </a:prstGeom>
        </p:spPr>
        <p:txBody>
          <a:bodyPr vert="horz" wrap="square" lIns="0" tIns="12065" rIns="0" bIns="0" rtlCol="0">
            <a:spAutoFit/>
          </a:bodyPr>
          <a:lstStyle/>
          <a:p>
            <a:pPr marL="12700">
              <a:lnSpc>
                <a:spcPct val="100000"/>
              </a:lnSpc>
              <a:spcBef>
                <a:spcPts val="95"/>
              </a:spcBef>
            </a:pPr>
            <a:r>
              <a:rPr sz="2600" b="1" i="1" spc="-5" dirty="0">
                <a:solidFill>
                  <a:srgbClr val="1F366A"/>
                </a:solidFill>
                <a:latin typeface="Noto Sans CJK SC Bold"/>
                <a:cs typeface="Noto Sans CJK SC Bold"/>
              </a:rPr>
              <a:t>与专业医疗人士和政府官员的商务</a:t>
            </a:r>
            <a:r>
              <a:rPr sz="2600" b="1" i="1" dirty="0">
                <a:solidFill>
                  <a:srgbClr val="1F366A"/>
                </a:solidFill>
                <a:latin typeface="Noto Sans CJK SC Bold"/>
                <a:cs typeface="Noto Sans CJK SC Bold"/>
              </a:rPr>
              <a:t>往</a:t>
            </a:r>
            <a:r>
              <a:rPr sz="2600" b="1" i="1" spc="-5" dirty="0">
                <a:solidFill>
                  <a:srgbClr val="1F366A"/>
                </a:solidFill>
                <a:latin typeface="Noto Sans CJK SC Bold"/>
                <a:cs typeface="Noto Sans CJK SC Bold"/>
              </a:rPr>
              <a:t>来</a:t>
            </a:r>
            <a:endParaRPr sz="2600">
              <a:latin typeface="Noto Sans CJK SC Bold"/>
              <a:cs typeface="Noto Sans CJK SC Bold"/>
            </a:endParaRPr>
          </a:p>
          <a:p>
            <a:pPr marL="12700">
              <a:lnSpc>
                <a:spcPct val="100000"/>
              </a:lnSpc>
              <a:spcBef>
                <a:spcPts val="2100"/>
              </a:spcBef>
            </a:pPr>
            <a:r>
              <a:rPr sz="2100" b="1" i="1" dirty="0">
                <a:solidFill>
                  <a:srgbClr val="006D6F"/>
                </a:solidFill>
                <a:latin typeface="Noto Sans CJK SC Bold"/>
                <a:cs typeface="Noto Sans CJK SC Bold"/>
              </a:rPr>
              <a:t>餐饮</a:t>
            </a:r>
            <a:endParaRPr sz="2100">
              <a:latin typeface="Noto Sans CJK SC Bold"/>
              <a:cs typeface="Noto Sans CJK SC Bold"/>
            </a:endParaRPr>
          </a:p>
        </p:txBody>
      </p:sp>
      <p:sp>
        <p:nvSpPr>
          <p:cNvPr id="6" name="object 6"/>
          <p:cNvSpPr txBox="1"/>
          <p:nvPr/>
        </p:nvSpPr>
        <p:spPr>
          <a:xfrm>
            <a:off x="459741" y="2106418"/>
            <a:ext cx="1625600" cy="299720"/>
          </a:xfrm>
          <a:prstGeom prst="rect">
            <a:avLst/>
          </a:prstGeom>
        </p:spPr>
        <p:txBody>
          <a:bodyPr vert="horz" wrap="square" lIns="0" tIns="12700" rIns="0" bIns="0" rtlCol="0">
            <a:spAutoFit/>
          </a:bodyPr>
          <a:lstStyle/>
          <a:p>
            <a:pPr marL="12700">
              <a:lnSpc>
                <a:spcPct val="100000"/>
              </a:lnSpc>
              <a:spcBef>
                <a:spcPts val="100"/>
              </a:spcBef>
            </a:pPr>
            <a:r>
              <a:rPr sz="1800" b="1" i="1" dirty="0">
                <a:solidFill>
                  <a:srgbClr val="171717"/>
                </a:solidFill>
                <a:latin typeface="Noto Sans CJK SC Bold"/>
                <a:cs typeface="Noto Sans CJK SC Bold"/>
              </a:rPr>
              <a:t>您可以做什么：</a:t>
            </a:r>
            <a:endParaRPr sz="1800">
              <a:latin typeface="Noto Sans CJK SC Bold"/>
              <a:cs typeface="Noto Sans CJK SC Bold"/>
            </a:endParaRPr>
          </a:p>
        </p:txBody>
      </p:sp>
      <p:pic>
        <p:nvPicPr>
          <p:cNvPr id="7" name="object 7"/>
          <p:cNvPicPr/>
          <p:nvPr/>
        </p:nvPicPr>
        <p:blipFill>
          <a:blip r:embed="rId2" cstate="print"/>
          <a:stretch>
            <a:fillRect/>
          </a:stretch>
        </p:blipFill>
        <p:spPr>
          <a:xfrm>
            <a:off x="472441" y="2577841"/>
            <a:ext cx="152399" cy="160019"/>
          </a:xfrm>
          <a:prstGeom prst="rect">
            <a:avLst/>
          </a:prstGeom>
        </p:spPr>
      </p:pic>
      <p:sp>
        <p:nvSpPr>
          <p:cNvPr id="8" name="object 8"/>
          <p:cNvSpPr txBox="1"/>
          <p:nvPr/>
        </p:nvSpPr>
        <p:spPr>
          <a:xfrm>
            <a:off x="745491" y="2512564"/>
            <a:ext cx="23114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171717"/>
                </a:solidFill>
                <a:latin typeface="Noto Sans CJK SC Regular"/>
                <a:cs typeface="Noto Sans CJK SC Regular"/>
              </a:rPr>
              <a:t>您可与专业医疗人士和</a:t>
            </a:r>
            <a:endParaRPr sz="1800">
              <a:latin typeface="Noto Sans CJK SC Regular"/>
              <a:cs typeface="Noto Sans CJK SC Regular"/>
            </a:endParaRPr>
          </a:p>
        </p:txBody>
      </p:sp>
      <p:sp>
        <p:nvSpPr>
          <p:cNvPr id="9" name="object 9"/>
          <p:cNvSpPr txBox="1"/>
          <p:nvPr/>
        </p:nvSpPr>
        <p:spPr>
          <a:xfrm>
            <a:off x="745491" y="2855464"/>
            <a:ext cx="23114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171717"/>
                </a:solidFill>
                <a:latin typeface="Noto Sans CJK SC Regular"/>
                <a:cs typeface="Noto Sans CJK SC Regular"/>
              </a:rPr>
              <a:t>政府官员偶尔共进普通</a:t>
            </a:r>
            <a:endParaRPr sz="1800">
              <a:latin typeface="Noto Sans CJK SC Regular"/>
              <a:cs typeface="Noto Sans CJK SC Regular"/>
            </a:endParaRPr>
          </a:p>
        </p:txBody>
      </p:sp>
      <p:sp>
        <p:nvSpPr>
          <p:cNvPr id="10" name="object 10"/>
          <p:cNvSpPr txBox="1"/>
          <p:nvPr/>
        </p:nvSpPr>
        <p:spPr>
          <a:xfrm>
            <a:off x="745491" y="3198364"/>
            <a:ext cx="11684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171717"/>
                </a:solidFill>
                <a:latin typeface="Noto Sans CJK SC Regular"/>
                <a:cs typeface="Noto Sans CJK SC Regular"/>
              </a:rPr>
              <a:t>的商务餐。</a:t>
            </a:r>
            <a:endParaRPr sz="1800" dirty="0">
              <a:latin typeface="Noto Sans CJK SC Regular"/>
              <a:cs typeface="Noto Sans CJK SC Regular"/>
            </a:endParaRPr>
          </a:p>
        </p:txBody>
      </p:sp>
      <p:pic>
        <p:nvPicPr>
          <p:cNvPr id="11" name="object 11"/>
          <p:cNvPicPr/>
          <p:nvPr/>
        </p:nvPicPr>
        <p:blipFill>
          <a:blip r:embed="rId3" cstate="print"/>
          <a:stretch>
            <a:fillRect/>
          </a:stretch>
        </p:blipFill>
        <p:spPr>
          <a:xfrm>
            <a:off x="7120128" y="203449"/>
            <a:ext cx="544067" cy="544067"/>
          </a:xfrm>
          <a:prstGeom prst="rect">
            <a:avLst/>
          </a:prstGeom>
        </p:spPr>
      </p:pic>
      <p:sp>
        <p:nvSpPr>
          <p:cNvPr id="12" name="object 12"/>
          <p:cNvSpPr txBox="1"/>
          <p:nvPr/>
        </p:nvSpPr>
        <p:spPr>
          <a:xfrm>
            <a:off x="3964940" y="2022438"/>
            <a:ext cx="2009139" cy="224154"/>
          </a:xfrm>
          <a:prstGeom prst="rect">
            <a:avLst/>
          </a:prstGeom>
        </p:spPr>
        <p:txBody>
          <a:bodyPr vert="horz" wrap="square" lIns="0" tIns="12700" rIns="0" bIns="0" rtlCol="0">
            <a:spAutoFit/>
          </a:bodyPr>
          <a:lstStyle/>
          <a:p>
            <a:pPr marL="12700">
              <a:lnSpc>
                <a:spcPct val="100000"/>
              </a:lnSpc>
              <a:spcBef>
                <a:spcPts val="100"/>
              </a:spcBef>
            </a:pPr>
            <a:r>
              <a:rPr sz="1300" b="1" i="1" dirty="0">
                <a:solidFill>
                  <a:srgbClr val="171717"/>
                </a:solidFill>
                <a:latin typeface="Noto Sans CJK SC Bold"/>
                <a:cs typeface="Noto Sans CJK SC Bold"/>
              </a:rPr>
              <a:t>关于合规商务往来的建</a:t>
            </a:r>
            <a:r>
              <a:rPr sz="1300" b="1" i="1" spc="-10" dirty="0">
                <a:solidFill>
                  <a:srgbClr val="171717"/>
                </a:solidFill>
                <a:latin typeface="Noto Sans CJK SC Bold"/>
                <a:cs typeface="Noto Sans CJK SC Bold"/>
              </a:rPr>
              <a:t>议</a:t>
            </a:r>
            <a:r>
              <a:rPr sz="1300" b="1" i="1" dirty="0">
                <a:solidFill>
                  <a:srgbClr val="171717"/>
                </a:solidFill>
                <a:latin typeface="Noto Sans CJK SC Bold"/>
                <a:cs typeface="Noto Sans CJK SC Bold"/>
              </a:rPr>
              <a:t>：</a:t>
            </a:r>
            <a:endParaRPr sz="1300">
              <a:latin typeface="Noto Sans CJK SC Bold"/>
              <a:cs typeface="Noto Sans CJK SC Bold"/>
            </a:endParaRPr>
          </a:p>
        </p:txBody>
      </p:sp>
      <p:sp>
        <p:nvSpPr>
          <p:cNvPr id="13" name="object 13"/>
          <p:cNvSpPr txBox="1"/>
          <p:nvPr/>
        </p:nvSpPr>
        <p:spPr>
          <a:xfrm>
            <a:off x="3964940" y="2333303"/>
            <a:ext cx="2130425" cy="224154"/>
          </a:xfrm>
          <a:prstGeom prst="rect">
            <a:avLst/>
          </a:prstGeom>
        </p:spPr>
        <p:txBody>
          <a:bodyPr vert="horz" wrap="square" lIns="0" tIns="12700" rIns="0" bIns="0" rtlCol="0">
            <a:spAutoFit/>
          </a:bodyPr>
          <a:lstStyle/>
          <a:p>
            <a:pPr marL="297815" indent="-285750">
              <a:lnSpc>
                <a:spcPct val="100000"/>
              </a:lnSpc>
              <a:spcBef>
                <a:spcPts val="100"/>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专注于商业或教学目的。</a:t>
            </a:r>
            <a:endParaRPr sz="1300">
              <a:latin typeface="Noto Sans CJK SC Regular"/>
              <a:cs typeface="Noto Sans CJK SC Regular"/>
            </a:endParaRPr>
          </a:p>
        </p:txBody>
      </p:sp>
      <p:sp>
        <p:nvSpPr>
          <p:cNvPr id="14" name="object 14"/>
          <p:cNvSpPr txBox="1"/>
          <p:nvPr/>
        </p:nvSpPr>
        <p:spPr>
          <a:xfrm>
            <a:off x="3964940" y="2644169"/>
            <a:ext cx="2955290" cy="224154"/>
          </a:xfrm>
          <a:prstGeom prst="rect">
            <a:avLst/>
          </a:prstGeom>
        </p:spPr>
        <p:txBody>
          <a:bodyPr vert="horz" wrap="square" lIns="0" tIns="12700" rIns="0" bIns="0" rtlCol="0">
            <a:spAutoFit/>
          </a:bodyPr>
          <a:lstStyle/>
          <a:p>
            <a:pPr marL="297815" indent="-285750">
              <a:lnSpc>
                <a:spcPct val="100000"/>
              </a:lnSpc>
              <a:spcBef>
                <a:spcPts val="100"/>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选择一家适合有效讨论</a:t>
            </a:r>
            <a:r>
              <a:rPr sz="1300" spc="-10" dirty="0">
                <a:solidFill>
                  <a:srgbClr val="171717"/>
                </a:solidFill>
                <a:latin typeface="Noto Sans CJK SC Regular"/>
                <a:cs typeface="Noto Sans CJK SC Regular"/>
              </a:rPr>
              <a:t>的</a:t>
            </a:r>
            <a:r>
              <a:rPr sz="1300" dirty="0">
                <a:solidFill>
                  <a:srgbClr val="171717"/>
                </a:solidFill>
                <a:latin typeface="Noto Sans CJK SC Regular"/>
                <a:cs typeface="Noto Sans CJK SC Regular"/>
              </a:rPr>
              <a:t>普通</a:t>
            </a:r>
            <a:r>
              <a:rPr sz="1300" spc="-10" dirty="0">
                <a:solidFill>
                  <a:srgbClr val="171717"/>
                </a:solidFill>
                <a:latin typeface="Noto Sans CJK SC Regular"/>
                <a:cs typeface="Noto Sans CJK SC Regular"/>
              </a:rPr>
              <a:t>餐</a:t>
            </a:r>
            <a:r>
              <a:rPr sz="1300" dirty="0">
                <a:solidFill>
                  <a:srgbClr val="171717"/>
                </a:solidFill>
                <a:latin typeface="Noto Sans CJK SC Regular"/>
                <a:cs typeface="Noto Sans CJK SC Regular"/>
              </a:rPr>
              <a:t>厅。</a:t>
            </a:r>
            <a:endParaRPr sz="1300">
              <a:latin typeface="Noto Sans CJK SC Regular"/>
              <a:cs typeface="Noto Sans CJK SC Regular"/>
            </a:endParaRPr>
          </a:p>
        </p:txBody>
      </p:sp>
      <p:sp>
        <p:nvSpPr>
          <p:cNvPr id="15" name="object 15"/>
          <p:cNvSpPr txBox="1"/>
          <p:nvPr/>
        </p:nvSpPr>
        <p:spPr>
          <a:xfrm>
            <a:off x="3964940" y="2955861"/>
            <a:ext cx="3121025" cy="224154"/>
          </a:xfrm>
          <a:prstGeom prst="rect">
            <a:avLst/>
          </a:prstGeom>
        </p:spPr>
        <p:txBody>
          <a:bodyPr vert="horz" wrap="square" lIns="0" tIns="12700" rIns="0" bIns="0" rtlCol="0">
            <a:spAutoFit/>
          </a:bodyPr>
          <a:lstStyle/>
          <a:p>
            <a:pPr marL="297815" indent="-285750">
              <a:lnSpc>
                <a:spcPct val="100000"/>
              </a:lnSpc>
              <a:spcBef>
                <a:spcPts val="100"/>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确保餐饮费用不高于贵</a:t>
            </a:r>
            <a:r>
              <a:rPr sz="1300" spc="-10" dirty="0">
                <a:solidFill>
                  <a:srgbClr val="171717"/>
                </a:solidFill>
                <a:latin typeface="Noto Sans CJK SC Regular"/>
                <a:cs typeface="Noto Sans CJK SC Regular"/>
              </a:rPr>
              <a:t>公</a:t>
            </a:r>
            <a:r>
              <a:rPr sz="1300" dirty="0">
                <a:solidFill>
                  <a:srgbClr val="171717"/>
                </a:solidFill>
                <a:latin typeface="Noto Sans CJK SC Regular"/>
                <a:cs typeface="Noto Sans CJK SC Regular"/>
              </a:rPr>
              <a:t>司内</a:t>
            </a:r>
            <a:r>
              <a:rPr sz="1300" spc="-10" dirty="0">
                <a:solidFill>
                  <a:srgbClr val="171717"/>
                </a:solidFill>
                <a:latin typeface="Noto Sans CJK SC Regular"/>
                <a:cs typeface="Noto Sans CJK SC Regular"/>
              </a:rPr>
              <a:t>部</a:t>
            </a:r>
            <a:r>
              <a:rPr sz="1300" dirty="0">
                <a:solidFill>
                  <a:srgbClr val="171717"/>
                </a:solidFill>
                <a:latin typeface="Noto Sans CJK SC Regular"/>
                <a:cs typeface="Noto Sans CJK SC Regular"/>
              </a:rPr>
              <a:t>预算。</a:t>
            </a:r>
            <a:endParaRPr sz="1300">
              <a:latin typeface="Noto Sans CJK SC Regular"/>
              <a:cs typeface="Noto Sans CJK SC Regular"/>
            </a:endParaRPr>
          </a:p>
        </p:txBody>
      </p:sp>
      <p:sp>
        <p:nvSpPr>
          <p:cNvPr id="16" name="object 16"/>
          <p:cNvSpPr txBox="1"/>
          <p:nvPr/>
        </p:nvSpPr>
        <p:spPr>
          <a:xfrm>
            <a:off x="3964940" y="3266726"/>
            <a:ext cx="4606925" cy="224154"/>
          </a:xfrm>
          <a:prstGeom prst="rect">
            <a:avLst/>
          </a:prstGeom>
        </p:spPr>
        <p:txBody>
          <a:bodyPr vert="horz" wrap="square" lIns="0" tIns="12700" rIns="0" bIns="0" rtlCol="0">
            <a:spAutoFit/>
          </a:bodyPr>
          <a:lstStyle/>
          <a:p>
            <a:pPr marL="297815" indent="-285750">
              <a:lnSpc>
                <a:spcPct val="100000"/>
              </a:lnSpc>
              <a:spcBef>
                <a:spcPts val="100"/>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请勿向专业医疗人士或</a:t>
            </a:r>
            <a:r>
              <a:rPr sz="1300" spc="-10" dirty="0">
                <a:solidFill>
                  <a:srgbClr val="171717"/>
                </a:solidFill>
                <a:latin typeface="Noto Sans CJK SC Regular"/>
                <a:cs typeface="Noto Sans CJK SC Regular"/>
              </a:rPr>
              <a:t>政</a:t>
            </a:r>
            <a:r>
              <a:rPr sz="1300" dirty="0">
                <a:solidFill>
                  <a:srgbClr val="171717"/>
                </a:solidFill>
                <a:latin typeface="Noto Sans CJK SC Regular"/>
                <a:cs typeface="Noto Sans CJK SC Regular"/>
              </a:rPr>
              <a:t>府官</a:t>
            </a:r>
            <a:r>
              <a:rPr sz="1300" spc="-10" dirty="0">
                <a:solidFill>
                  <a:srgbClr val="171717"/>
                </a:solidFill>
                <a:latin typeface="Noto Sans CJK SC Regular"/>
                <a:cs typeface="Noto Sans CJK SC Regular"/>
              </a:rPr>
              <a:t>员</a:t>
            </a:r>
            <a:r>
              <a:rPr sz="1300" dirty="0">
                <a:solidFill>
                  <a:srgbClr val="171717"/>
                </a:solidFill>
                <a:latin typeface="Noto Sans CJK SC Regular"/>
                <a:cs typeface="Noto Sans CJK SC Regular"/>
              </a:rPr>
              <a:t>的私</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客户</a:t>
            </a:r>
            <a:r>
              <a:rPr sz="1300" spc="-10" dirty="0">
                <a:solidFill>
                  <a:srgbClr val="171717"/>
                </a:solidFill>
                <a:latin typeface="Noto Sans CJK SC Regular"/>
                <a:cs typeface="Noto Sans CJK SC Regular"/>
              </a:rPr>
              <a:t>提</a:t>
            </a:r>
            <a:r>
              <a:rPr sz="1300" dirty="0">
                <a:solidFill>
                  <a:srgbClr val="171717"/>
                </a:solidFill>
                <a:latin typeface="Noto Sans CJK SC Regular"/>
                <a:cs typeface="Noto Sans CJK SC Regular"/>
              </a:rPr>
              <a:t>供餐</a:t>
            </a:r>
            <a:r>
              <a:rPr sz="1300" spc="-10" dirty="0">
                <a:solidFill>
                  <a:srgbClr val="171717"/>
                </a:solidFill>
                <a:latin typeface="Noto Sans CJK SC Regular"/>
                <a:cs typeface="Noto Sans CJK SC Regular"/>
              </a:rPr>
              <a:t>饮</a:t>
            </a:r>
            <a:r>
              <a:rPr sz="1300" dirty="0">
                <a:solidFill>
                  <a:srgbClr val="171717"/>
                </a:solidFill>
                <a:latin typeface="Noto Sans CJK SC Regular"/>
                <a:cs typeface="Noto Sans CJK SC Regular"/>
              </a:rPr>
              <a:t>招待。</a:t>
            </a:r>
            <a:endParaRPr sz="1300">
              <a:latin typeface="Noto Sans CJK SC Regular"/>
              <a:cs typeface="Noto Sans CJK SC Regular"/>
            </a:endParaRPr>
          </a:p>
        </p:txBody>
      </p:sp>
      <p:sp>
        <p:nvSpPr>
          <p:cNvPr id="17" name="object 17"/>
          <p:cNvSpPr txBox="1"/>
          <p:nvPr/>
        </p:nvSpPr>
        <p:spPr>
          <a:xfrm>
            <a:off x="3964940" y="3464325"/>
            <a:ext cx="4276090" cy="648970"/>
          </a:xfrm>
          <a:prstGeom prst="rect">
            <a:avLst/>
          </a:prstGeom>
        </p:spPr>
        <p:txBody>
          <a:bodyPr vert="horz" wrap="square" lIns="0" tIns="125730" rIns="0" bIns="0" rtlCol="0">
            <a:spAutoFit/>
          </a:bodyPr>
          <a:lstStyle/>
          <a:p>
            <a:pPr marL="297815" indent="-285750">
              <a:lnSpc>
                <a:spcPct val="100000"/>
              </a:lnSpc>
              <a:spcBef>
                <a:spcPts val="990"/>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谢绝专业医疗人士或政</a:t>
            </a:r>
            <a:r>
              <a:rPr sz="1300" spc="-10" dirty="0">
                <a:solidFill>
                  <a:srgbClr val="171717"/>
                </a:solidFill>
                <a:latin typeface="Noto Sans CJK SC Regular"/>
                <a:cs typeface="Noto Sans CJK SC Regular"/>
              </a:rPr>
              <a:t>府</a:t>
            </a:r>
            <a:r>
              <a:rPr sz="1300" dirty="0">
                <a:solidFill>
                  <a:srgbClr val="171717"/>
                </a:solidFill>
                <a:latin typeface="Noto Sans CJK SC Regular"/>
                <a:cs typeface="Noto Sans CJK SC Regular"/>
              </a:rPr>
              <a:t>官员</a:t>
            </a:r>
            <a:r>
              <a:rPr sz="1300" spc="-10" dirty="0">
                <a:solidFill>
                  <a:srgbClr val="171717"/>
                </a:solidFill>
                <a:latin typeface="Noto Sans CJK SC Regular"/>
                <a:cs typeface="Noto Sans CJK SC Regular"/>
              </a:rPr>
              <a:t>携</a:t>
            </a:r>
            <a:r>
              <a:rPr sz="1300" dirty="0">
                <a:solidFill>
                  <a:srgbClr val="171717"/>
                </a:solidFill>
                <a:latin typeface="Noto Sans CJK SC Regular"/>
                <a:cs typeface="Noto Sans CJK SC Regular"/>
              </a:rPr>
              <a:t>带私</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客户</a:t>
            </a:r>
            <a:r>
              <a:rPr sz="1300" spc="-10" dirty="0">
                <a:solidFill>
                  <a:srgbClr val="171717"/>
                </a:solidFill>
                <a:latin typeface="Noto Sans CJK SC Regular"/>
                <a:cs typeface="Noto Sans CJK SC Regular"/>
              </a:rPr>
              <a:t>前</a:t>
            </a:r>
            <a:r>
              <a:rPr sz="1300" dirty="0">
                <a:solidFill>
                  <a:srgbClr val="171717"/>
                </a:solidFill>
                <a:latin typeface="Noto Sans CJK SC Regular"/>
                <a:cs typeface="Noto Sans CJK SC Regular"/>
              </a:rPr>
              <a:t>来用</a:t>
            </a:r>
            <a:r>
              <a:rPr sz="1300" spc="-10" dirty="0">
                <a:solidFill>
                  <a:srgbClr val="171717"/>
                </a:solidFill>
                <a:latin typeface="Noto Sans CJK SC Regular"/>
                <a:cs typeface="Noto Sans CJK SC Regular"/>
              </a:rPr>
              <a:t>餐</a:t>
            </a:r>
            <a:r>
              <a:rPr sz="1300" dirty="0">
                <a:solidFill>
                  <a:srgbClr val="171717"/>
                </a:solidFill>
                <a:latin typeface="Noto Sans CJK SC Regular"/>
                <a:cs typeface="Noto Sans CJK SC Regular"/>
              </a:rPr>
              <a:t>。</a:t>
            </a:r>
            <a:endParaRPr sz="1300">
              <a:latin typeface="Noto Sans CJK SC Regular"/>
              <a:cs typeface="Noto Sans CJK SC Regular"/>
            </a:endParaRPr>
          </a:p>
          <a:p>
            <a:pPr marL="297815" indent="-285750">
              <a:lnSpc>
                <a:spcPct val="100000"/>
              </a:lnSpc>
              <a:spcBef>
                <a:spcPts val="894"/>
              </a:spcBef>
              <a:buClr>
                <a:srgbClr val="006D6F"/>
              </a:buClr>
              <a:buFont typeface="Arial"/>
              <a:buChar char="•"/>
              <a:tabLst>
                <a:tab pos="297815" algn="l"/>
                <a:tab pos="298450" algn="l"/>
              </a:tabLst>
            </a:pPr>
            <a:r>
              <a:rPr sz="1300" dirty="0">
                <a:solidFill>
                  <a:srgbClr val="171717"/>
                </a:solidFill>
                <a:latin typeface="Noto Sans CJK SC Regular"/>
                <a:cs typeface="Noto Sans CJK SC Regular"/>
              </a:rPr>
              <a:t>保留收据明细</a:t>
            </a:r>
            <a:endParaRPr sz="1300">
              <a:latin typeface="Noto Sans CJK SC Regular"/>
              <a:cs typeface="Noto Sans CJK SC Regular"/>
            </a:endParaRPr>
          </a:p>
        </p:txBody>
      </p:sp>
      <p:sp>
        <p:nvSpPr>
          <p:cNvPr id="18" name="object 18"/>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1</a:t>
            </a:fld>
            <a:endParaRPr dirty="0"/>
          </a:p>
        </p:txBody>
      </p:sp>
      <p:sp>
        <p:nvSpPr>
          <p:cNvPr id="21" name="TextBox 20"/>
          <p:cNvSpPr txBox="1"/>
          <p:nvPr/>
        </p:nvSpPr>
        <p:spPr>
          <a:xfrm>
            <a:off x="76200" y="25827"/>
            <a:ext cx="7304201" cy="415498"/>
          </a:xfrm>
          <a:prstGeom prst="rect">
            <a:avLst/>
          </a:prstGeom>
          <a:noFill/>
        </p:spPr>
        <p:txBody>
          <a:bodyPr wrap="square" rtlCol="0">
            <a:spAutoFit/>
          </a:bodyPr>
          <a:lstStyle/>
          <a:p>
            <a:r>
              <a:rPr lang="ja-JP" altLang="en-US" sz="700" dirty="0" smtClean="0">
                <a:solidFill>
                  <a:srgbClr val="FF0000"/>
                </a:solidFill>
                <a:latin typeface="Noto Sans CJK SC Regular" panose="020B0500000000000000" pitchFamily="34" charset="-128"/>
                <a:ea typeface="Noto Sans CJK SC Regular" panose="020B0500000000000000" pitchFamily="34" charset="-128"/>
              </a:rPr>
              <a:t>免责声明：</a:t>
            </a:r>
            <a:r>
              <a:rPr lang="ja-JP" altLang="en-US" sz="700" dirty="0" smtClean="0">
                <a:latin typeface="Noto Sans CJK SC Regular" panose="020B0500000000000000" pitchFamily="34" charset="-128"/>
                <a:ea typeface="Noto Sans CJK SC Regular" panose="020B0500000000000000" pitchFamily="34" charset="-128"/>
              </a:rPr>
              <a:t>请注意，本文档来自先进医疗技术协会</a:t>
            </a:r>
            <a:r>
              <a:rPr lang="en-US" altLang="ja-JP" sz="700" dirty="0" smtClean="0">
                <a:latin typeface="Noto Sans CJK SC Regular" panose="020B0500000000000000" pitchFamily="34" charset="-128"/>
                <a:ea typeface="Noto Sans CJK SC Regular" panose="020B0500000000000000" pitchFamily="34" charset="-128"/>
              </a:rPr>
              <a:t>(</a:t>
            </a:r>
            <a:r>
              <a:rPr lang="en-US" sz="700" dirty="0" smtClean="0">
                <a:latin typeface="Noto Sans CJK SC Regular" panose="020B0500000000000000" pitchFamily="34" charset="-128"/>
                <a:ea typeface="Noto Sans CJK SC Regular" panose="020B0500000000000000" pitchFamily="34" charset="-128"/>
              </a:rPr>
              <a:t>Advanced Medical Technology Association®、 </a:t>
            </a:r>
            <a:r>
              <a:rPr lang="en-US" sz="700" dirty="0" err="1" smtClean="0">
                <a:latin typeface="Noto Sans CJK SC Regular" panose="020B0500000000000000" pitchFamily="34" charset="-128"/>
                <a:ea typeface="Noto Sans CJK SC Regular" panose="020B0500000000000000" pitchFamily="34" charset="-128"/>
              </a:rPr>
              <a:t>AdvaMed</a:t>
            </a:r>
            <a:r>
              <a:rPr lang="en-US" sz="700" dirty="0" smtClean="0">
                <a:latin typeface="Noto Sans CJK SC Regular" panose="020B0500000000000000" pitchFamily="34" charset="-128"/>
                <a:ea typeface="Noto Sans CJK SC Regular" panose="020B0500000000000000" pitchFamily="34" charset="-128"/>
              </a:rPr>
              <a:t>®) </a:t>
            </a:r>
            <a:r>
              <a:rPr lang="ja-JP" altLang="en-US" sz="700" dirty="0" smtClean="0">
                <a:latin typeface="Noto Sans CJK SC Regular" panose="020B0500000000000000" pitchFamily="34" charset="-128"/>
                <a:ea typeface="Noto Sans CJK SC Regular" panose="020B0500000000000000" pitchFamily="34" charset="-128"/>
              </a:rPr>
              <a:t>网站上的“全球经销商合规工具包”，其网址为 </a:t>
            </a:r>
          </a:p>
          <a:p>
            <a:r>
              <a:rPr lang="en-US" sz="700" dirty="0" smtClean="0">
                <a:solidFill>
                  <a:srgbClr val="006C6D"/>
                </a:solidFill>
                <a:latin typeface="Noto Sans CJK SC Regular" panose="020B0500000000000000" pitchFamily="34" charset="-128"/>
                <a:ea typeface="Noto Sans CJK SC Regular" panose="020B0500000000000000" pitchFamily="34" charset="-128"/>
              </a:rPr>
              <a:t>https://link.edgepilot.com/s/9e91f19e/we7yS5mpEEOE6i0BrMxUkw?u=https://www.advamed.org/issues/ethics-compliance/global-distributor-compliance-toolkit</a:t>
            </a:r>
          </a:p>
          <a:p>
            <a:endParaRPr lang="en-US" sz="700" dirty="0">
              <a:solidFill>
                <a:srgbClr val="006C6D"/>
              </a:solidFill>
              <a:latin typeface="Noto Sans CJK SC Regular" panose="020B0500000000000000" pitchFamily="34" charset="-128"/>
              <a:ea typeface="Noto Sans CJK SC Regular" panose="020B05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pic>
        <p:nvPicPr>
          <p:cNvPr id="5" name="object 5"/>
          <p:cNvPicPr/>
          <p:nvPr/>
        </p:nvPicPr>
        <p:blipFill>
          <a:blip r:embed="rId3" cstate="print"/>
          <a:stretch>
            <a:fillRect/>
          </a:stretch>
        </p:blipFill>
        <p:spPr>
          <a:xfrm>
            <a:off x="5562600" y="1276345"/>
            <a:ext cx="3581399" cy="3867141"/>
          </a:xfrm>
          <a:prstGeom prst="rect">
            <a:avLst/>
          </a:prstGeom>
        </p:spPr>
      </p:pic>
      <p:sp>
        <p:nvSpPr>
          <p:cNvPr id="6" name="object 6"/>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pic>
        <p:nvPicPr>
          <p:cNvPr id="7" name="object 7"/>
          <p:cNvPicPr/>
          <p:nvPr/>
        </p:nvPicPr>
        <p:blipFill>
          <a:blip r:embed="rId4" cstate="print"/>
          <a:stretch>
            <a:fillRect/>
          </a:stretch>
        </p:blipFill>
        <p:spPr>
          <a:xfrm>
            <a:off x="472441" y="2501641"/>
            <a:ext cx="152399" cy="160019"/>
          </a:xfrm>
          <a:prstGeom prst="rect">
            <a:avLst/>
          </a:prstGeom>
        </p:spPr>
      </p:pic>
      <p:pic>
        <p:nvPicPr>
          <p:cNvPr id="8" name="object 8"/>
          <p:cNvPicPr/>
          <p:nvPr/>
        </p:nvPicPr>
        <p:blipFill>
          <a:blip r:embed="rId4" cstate="print"/>
          <a:stretch>
            <a:fillRect/>
          </a:stretch>
        </p:blipFill>
        <p:spPr>
          <a:xfrm>
            <a:off x="472441" y="2908549"/>
            <a:ext cx="152399" cy="160019"/>
          </a:xfrm>
          <a:prstGeom prst="rect">
            <a:avLst/>
          </a:prstGeom>
        </p:spPr>
      </p:pic>
      <p:pic>
        <p:nvPicPr>
          <p:cNvPr id="9" name="object 9"/>
          <p:cNvPicPr/>
          <p:nvPr/>
        </p:nvPicPr>
        <p:blipFill>
          <a:blip r:embed="rId4" cstate="print"/>
          <a:stretch>
            <a:fillRect/>
          </a:stretch>
        </p:blipFill>
        <p:spPr>
          <a:xfrm>
            <a:off x="472441" y="3314695"/>
            <a:ext cx="152399" cy="160019"/>
          </a:xfrm>
          <a:prstGeom prst="rect">
            <a:avLst/>
          </a:prstGeom>
        </p:spPr>
      </p:pic>
      <p:sp>
        <p:nvSpPr>
          <p:cNvPr id="10" name="object 10"/>
          <p:cNvSpPr txBox="1"/>
          <p:nvPr/>
        </p:nvSpPr>
        <p:spPr>
          <a:xfrm>
            <a:off x="459741" y="1409696"/>
            <a:ext cx="5568950" cy="2482850"/>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礼品和娱乐</a:t>
            </a:r>
            <a:endParaRPr sz="2100">
              <a:latin typeface="Noto Sans CJK SC Bold"/>
              <a:cs typeface="Noto Sans CJK SC Bold"/>
            </a:endParaRPr>
          </a:p>
          <a:p>
            <a:pPr marL="12700">
              <a:lnSpc>
                <a:spcPct val="100000"/>
              </a:lnSpc>
              <a:spcBef>
                <a:spcPts val="1095"/>
              </a:spcBef>
            </a:pPr>
            <a:r>
              <a:rPr sz="1800" dirty="0">
                <a:solidFill>
                  <a:srgbClr val="171717"/>
                </a:solidFill>
                <a:latin typeface="Noto Sans CJK SC Regular"/>
                <a:cs typeface="Noto Sans CJK SC Regular"/>
              </a:rPr>
              <a:t>您</a:t>
            </a:r>
            <a:r>
              <a:rPr sz="1800" b="1" i="1" dirty="0">
                <a:solidFill>
                  <a:srgbClr val="171717"/>
                </a:solidFill>
                <a:latin typeface="Noto Sans CJK SC Bold"/>
                <a:cs typeface="Noto Sans CJK SC Bold"/>
              </a:rPr>
              <a:t>不</a:t>
            </a:r>
            <a:r>
              <a:rPr sz="1800" dirty="0">
                <a:solidFill>
                  <a:srgbClr val="171717"/>
                </a:solidFill>
                <a:latin typeface="Noto Sans CJK SC Regular"/>
                <a:cs typeface="Noto Sans CJK SC Regular"/>
              </a:rPr>
              <a:t>能：</a:t>
            </a:r>
            <a:endParaRPr sz="1800">
              <a:latin typeface="Noto Sans CJK SC Regular"/>
              <a:cs typeface="Noto Sans CJK SC Regular"/>
            </a:endParaRPr>
          </a:p>
          <a:p>
            <a:pPr marL="298450" marR="233679">
              <a:lnSpc>
                <a:spcPts val="3200"/>
              </a:lnSpc>
              <a:spcBef>
                <a:spcPts val="275"/>
              </a:spcBef>
            </a:pPr>
            <a:r>
              <a:rPr sz="1800" dirty="0">
                <a:solidFill>
                  <a:srgbClr val="171717"/>
                </a:solidFill>
                <a:latin typeface="Noto Sans CJK SC Regular"/>
                <a:cs typeface="Noto Sans CJK SC Regular"/>
              </a:rPr>
              <a:t>向专业医疗人士或政府官员的私人客户提供礼品。 为专业医疗人士或政府官员提供娱乐性招待。</a:t>
            </a:r>
            <a:endParaRPr sz="1800">
              <a:latin typeface="Noto Sans CJK SC Regular"/>
              <a:cs typeface="Noto Sans CJK SC Regular"/>
            </a:endParaRPr>
          </a:p>
          <a:p>
            <a:pPr marL="298450" marR="5080">
              <a:lnSpc>
                <a:spcPct val="125000"/>
              </a:lnSpc>
              <a:spcBef>
                <a:spcPts val="225"/>
              </a:spcBef>
            </a:pPr>
            <a:r>
              <a:rPr sz="1800" dirty="0">
                <a:solidFill>
                  <a:srgbClr val="171717"/>
                </a:solidFill>
                <a:latin typeface="Noto Sans CJK SC Regular"/>
                <a:cs typeface="Noto Sans CJK SC Regular"/>
              </a:rPr>
              <a:t>向专业医疗人士或政府官员提供现金或现金等价物， 如礼券。</a:t>
            </a:r>
            <a:endParaRPr sz="1800">
              <a:latin typeface="Noto Sans CJK SC Regular"/>
              <a:cs typeface="Noto Sans CJK SC Regular"/>
            </a:endParaRPr>
          </a:p>
        </p:txBody>
      </p:sp>
      <p:pic>
        <p:nvPicPr>
          <p:cNvPr id="11" name="object 11"/>
          <p:cNvPicPr/>
          <p:nvPr/>
        </p:nvPicPr>
        <p:blipFill>
          <a:blip r:embed="rId5" cstate="print"/>
          <a:stretch>
            <a:fillRect/>
          </a:stretch>
        </p:blipFill>
        <p:spPr>
          <a:xfrm>
            <a:off x="7120128" y="203449"/>
            <a:ext cx="544067" cy="544067"/>
          </a:xfrm>
          <a:prstGeom prst="rect">
            <a:avLst/>
          </a:prstGeom>
        </p:spPr>
      </p:pic>
      <p:sp>
        <p:nvSpPr>
          <p:cNvPr id="12" name="object 12"/>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3" name="object 13"/>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2</a:t>
            </a:fld>
            <a:endParaRPr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pic>
        <p:nvPicPr>
          <p:cNvPr id="5" name="object 5"/>
          <p:cNvPicPr/>
          <p:nvPr/>
        </p:nvPicPr>
        <p:blipFill>
          <a:blip r:embed="rId3" cstate="print"/>
          <a:stretch>
            <a:fillRect/>
          </a:stretch>
        </p:blipFill>
        <p:spPr>
          <a:xfrm>
            <a:off x="5562600" y="1276345"/>
            <a:ext cx="3581399" cy="3867141"/>
          </a:xfrm>
          <a:prstGeom prst="rect">
            <a:avLst/>
          </a:prstGeom>
        </p:spPr>
      </p:pic>
      <p:sp>
        <p:nvSpPr>
          <p:cNvPr id="6" name="object 6"/>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7" name="object 7"/>
          <p:cNvSpPr txBox="1"/>
          <p:nvPr/>
        </p:nvSpPr>
        <p:spPr>
          <a:xfrm>
            <a:off x="459741" y="1409696"/>
            <a:ext cx="5054600" cy="1606550"/>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慈善捐赠</a:t>
            </a:r>
            <a:endParaRPr sz="2100">
              <a:latin typeface="Noto Sans CJK SC Bold"/>
              <a:cs typeface="Noto Sans CJK SC Bold"/>
            </a:endParaRPr>
          </a:p>
          <a:p>
            <a:pPr marL="12700" marR="5080" algn="just">
              <a:lnSpc>
                <a:spcPct val="125000"/>
              </a:lnSpc>
              <a:spcBef>
                <a:spcPts val="555"/>
              </a:spcBef>
            </a:pPr>
            <a:r>
              <a:rPr sz="1800" dirty="0">
                <a:solidFill>
                  <a:srgbClr val="171717"/>
                </a:solidFill>
                <a:latin typeface="Noto Sans CJK SC Regular"/>
                <a:cs typeface="Noto Sans CJK SC Regular"/>
              </a:rPr>
              <a:t>公司及其代表可以进行货币和实物捐赠，以资助正 当的慈善组织和慈善机构，但前提是该笔捐赠并非 为了不当得利，也不会让专业医疗人士个人受益。</a:t>
            </a:r>
            <a:endParaRPr sz="1800">
              <a:latin typeface="Noto Sans CJK SC Regular"/>
              <a:cs typeface="Noto Sans CJK SC Regular"/>
            </a:endParaRPr>
          </a:p>
        </p:txBody>
      </p:sp>
      <p:pic>
        <p:nvPicPr>
          <p:cNvPr id="8" name="object 8"/>
          <p:cNvPicPr/>
          <p:nvPr/>
        </p:nvPicPr>
        <p:blipFill>
          <a:blip r:embed="rId4" cstate="print"/>
          <a:stretch>
            <a:fillRect/>
          </a:stretch>
        </p:blipFill>
        <p:spPr>
          <a:xfrm>
            <a:off x="7120128" y="203449"/>
            <a:ext cx="544067" cy="544067"/>
          </a:xfrm>
          <a:prstGeom prst="rect">
            <a:avLst/>
          </a:prstGeom>
        </p:spPr>
      </p:pic>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3</a:t>
            </a:fld>
            <a:endParaRPr dirty="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pic>
        <p:nvPicPr>
          <p:cNvPr id="5" name="object 5"/>
          <p:cNvPicPr/>
          <p:nvPr/>
        </p:nvPicPr>
        <p:blipFill>
          <a:blip r:embed="rId3" cstate="print"/>
          <a:stretch>
            <a:fillRect/>
          </a:stretch>
        </p:blipFill>
        <p:spPr>
          <a:xfrm>
            <a:off x="5562600" y="1276345"/>
            <a:ext cx="3581399" cy="3867141"/>
          </a:xfrm>
          <a:prstGeom prst="rect">
            <a:avLst/>
          </a:prstGeom>
        </p:spPr>
      </p:pic>
      <p:sp>
        <p:nvSpPr>
          <p:cNvPr id="6" name="object 6"/>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7" name="object 7"/>
          <p:cNvSpPr txBox="1"/>
          <p:nvPr/>
        </p:nvSpPr>
        <p:spPr>
          <a:xfrm>
            <a:off x="459741" y="1409696"/>
            <a:ext cx="4826000" cy="1606550"/>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对专业医疗人士的个人赞助</a:t>
            </a:r>
            <a:endParaRPr sz="2100">
              <a:latin typeface="Noto Sans CJK SC Bold"/>
              <a:cs typeface="Noto Sans CJK SC Bold"/>
            </a:endParaRPr>
          </a:p>
          <a:p>
            <a:pPr marL="12700" marR="5080">
              <a:lnSpc>
                <a:spcPct val="125000"/>
              </a:lnSpc>
              <a:spcBef>
                <a:spcPts val="555"/>
              </a:spcBef>
            </a:pPr>
            <a:r>
              <a:rPr sz="1800" dirty="0">
                <a:solidFill>
                  <a:srgbClr val="171717"/>
                </a:solidFill>
                <a:latin typeface="Noto Sans CJK SC Regular"/>
                <a:cs typeface="Noto Sans CJK SC Regular"/>
              </a:rPr>
              <a:t>仅在当地法律、法规和行业规范允许的情况下， 您才可以赞助专业医疗人士以个人名义参加第 </a:t>
            </a:r>
            <a:r>
              <a:rPr sz="1800" spc="5" dirty="0">
                <a:solidFill>
                  <a:srgbClr val="171717"/>
                </a:solidFill>
                <a:latin typeface="Noto Sans CJK SC Regular"/>
                <a:cs typeface="Noto Sans CJK SC Regular"/>
              </a:rPr>
              <a:t> </a:t>
            </a:r>
            <a:r>
              <a:rPr sz="1800" dirty="0">
                <a:solidFill>
                  <a:srgbClr val="171717"/>
                </a:solidFill>
                <a:latin typeface="Noto Sans CJK SC Regular"/>
                <a:cs typeface="Noto Sans CJK SC Regular"/>
              </a:rPr>
              <a:t>三方教学会议或产品培训和医学教学会议。</a:t>
            </a:r>
            <a:endParaRPr sz="1800">
              <a:latin typeface="Noto Sans CJK SC Regular"/>
              <a:cs typeface="Noto Sans CJK SC Regular"/>
            </a:endParaRPr>
          </a:p>
        </p:txBody>
      </p:sp>
      <p:pic>
        <p:nvPicPr>
          <p:cNvPr id="8" name="object 8"/>
          <p:cNvPicPr/>
          <p:nvPr/>
        </p:nvPicPr>
        <p:blipFill>
          <a:blip r:embed="rId4" cstate="print"/>
          <a:stretch>
            <a:fillRect/>
          </a:stretch>
        </p:blipFill>
        <p:spPr>
          <a:xfrm>
            <a:off x="7120128" y="203449"/>
            <a:ext cx="544067" cy="544067"/>
          </a:xfrm>
          <a:prstGeom prst="rect">
            <a:avLst/>
          </a:prstGeom>
        </p:spPr>
      </p:pic>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4</a:t>
            </a:fld>
            <a:endParaRPr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pic>
        <p:nvPicPr>
          <p:cNvPr id="5" name="object 5"/>
          <p:cNvPicPr/>
          <p:nvPr/>
        </p:nvPicPr>
        <p:blipFill>
          <a:blip r:embed="rId3" cstate="print"/>
          <a:stretch>
            <a:fillRect/>
          </a:stretch>
        </p:blipFill>
        <p:spPr>
          <a:xfrm>
            <a:off x="5562600" y="1276345"/>
            <a:ext cx="3581399" cy="3867141"/>
          </a:xfrm>
          <a:prstGeom prst="rect">
            <a:avLst/>
          </a:prstGeom>
        </p:spPr>
      </p:pic>
      <p:sp>
        <p:nvSpPr>
          <p:cNvPr id="6" name="object 6"/>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7" name="object 7"/>
          <p:cNvSpPr txBox="1"/>
          <p:nvPr/>
        </p:nvSpPr>
        <p:spPr>
          <a:xfrm>
            <a:off x="459742" y="1409696"/>
            <a:ext cx="5255258" cy="2484013"/>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对专业医疗人士的个人赞助</a:t>
            </a:r>
            <a:endParaRPr sz="2100" dirty="0">
              <a:latin typeface="Noto Sans CJK SC Bold"/>
              <a:cs typeface="Noto Sans CJK SC Bold"/>
            </a:endParaRPr>
          </a:p>
          <a:p>
            <a:pPr marL="12700">
              <a:lnSpc>
                <a:spcPct val="100000"/>
              </a:lnSpc>
              <a:spcBef>
                <a:spcPts val="1095"/>
              </a:spcBef>
            </a:pPr>
            <a:r>
              <a:rPr sz="1800" dirty="0">
                <a:solidFill>
                  <a:srgbClr val="171717"/>
                </a:solidFill>
                <a:latin typeface="Noto Sans CJK SC Regular"/>
                <a:cs typeface="Noto Sans CJK SC Regular"/>
              </a:rPr>
              <a:t>务必确保所有活动或会议满足上述标准：</a:t>
            </a:r>
            <a:endParaRPr sz="1800" dirty="0">
              <a:latin typeface="Noto Sans CJK SC Regular"/>
              <a:cs typeface="Noto Sans CJK SC Regular"/>
            </a:endParaRPr>
          </a:p>
          <a:p>
            <a:pPr marL="298450" marR="5080" indent="-285750">
              <a:lnSpc>
                <a:spcPct val="125000"/>
              </a:lnSpc>
              <a:spcBef>
                <a:spcPts val="500"/>
              </a:spcBef>
              <a:buClr>
                <a:srgbClr val="006D6F"/>
              </a:buClr>
              <a:buFont typeface="Arial"/>
              <a:buChar char="•"/>
              <a:tabLst>
                <a:tab pos="297815" algn="l"/>
                <a:tab pos="298450" algn="l"/>
              </a:tabLst>
            </a:pPr>
            <a:r>
              <a:rPr sz="1800" dirty="0" err="1" smtClean="0">
                <a:solidFill>
                  <a:srgbClr val="171717"/>
                </a:solidFill>
                <a:latin typeface="Noto Sans CJK SC Regular"/>
                <a:cs typeface="Noto Sans CJK SC Regular"/>
              </a:rPr>
              <a:t>会议议程必须聚焦于与专业医疗人士专业相关</a:t>
            </a:r>
            <a:r>
              <a:rPr lang="en-US" sz="1800" dirty="0" smtClean="0">
                <a:solidFill>
                  <a:srgbClr val="171717"/>
                </a:solidFill>
                <a:latin typeface="Noto Sans CJK SC Regular"/>
                <a:cs typeface="Noto Sans CJK SC Regular"/>
              </a:rPr>
              <a:t/>
            </a:r>
            <a:br>
              <a:rPr lang="en-US" sz="1800" dirty="0" smtClean="0">
                <a:solidFill>
                  <a:srgbClr val="171717"/>
                </a:solidFill>
                <a:latin typeface="Noto Sans CJK SC Regular"/>
                <a:cs typeface="Noto Sans CJK SC Regular"/>
              </a:rPr>
            </a:br>
            <a:r>
              <a:rPr sz="1800" dirty="0" err="1" smtClean="0">
                <a:solidFill>
                  <a:srgbClr val="171717"/>
                </a:solidFill>
                <a:latin typeface="Noto Sans CJK SC Regular"/>
                <a:cs typeface="Noto Sans CJK SC Regular"/>
              </a:rPr>
              <a:t>的科学或教学主题</a:t>
            </a:r>
            <a:r>
              <a:rPr lang="en-GB" dirty="0" smtClean="0">
                <a:solidFill>
                  <a:srgbClr val="171717"/>
                </a:solidFill>
                <a:latin typeface="Noto Sans CJK SC Regular"/>
                <a:cs typeface="Noto Sans CJK SC Regular"/>
              </a:rPr>
              <a:t> </a:t>
            </a:r>
            <a:r>
              <a:rPr lang="en-GB" dirty="0">
                <a:solidFill>
                  <a:srgbClr val="171717"/>
                </a:solidFill>
                <a:latin typeface="Noto Sans CJK SC Regular"/>
                <a:cs typeface="Noto Sans CJK SC Regular"/>
              </a:rPr>
              <a:t>。</a:t>
            </a:r>
            <a:endParaRPr sz="1800" dirty="0">
              <a:latin typeface="Noto Sans CJK SC Regular"/>
              <a:cs typeface="Noto Sans CJK SC Regular"/>
            </a:endParaRPr>
          </a:p>
          <a:p>
            <a:pPr marL="298450" indent="-285750">
              <a:lnSpc>
                <a:spcPct val="100000"/>
              </a:lnSpc>
              <a:spcBef>
                <a:spcPts val="1040"/>
              </a:spcBef>
              <a:buClr>
                <a:srgbClr val="006D6F"/>
              </a:buClr>
              <a:buFont typeface="Arial"/>
              <a:buChar char="•"/>
              <a:tabLst>
                <a:tab pos="297815" algn="l"/>
                <a:tab pos="298450" algn="l"/>
              </a:tabLst>
            </a:pPr>
            <a:r>
              <a:rPr sz="1800" dirty="0" err="1" smtClean="0">
                <a:solidFill>
                  <a:srgbClr val="171717"/>
                </a:solidFill>
                <a:latin typeface="Noto Sans CJK SC Regular"/>
                <a:cs typeface="Noto Sans CJK SC Regular"/>
              </a:rPr>
              <a:t>会议地点应费用适中</a:t>
            </a:r>
            <a:r>
              <a:rPr lang="en-GB" dirty="0">
                <a:solidFill>
                  <a:srgbClr val="171717"/>
                </a:solidFill>
                <a:latin typeface="Noto Sans CJK SC Regular"/>
                <a:cs typeface="Noto Sans CJK SC Regular"/>
              </a:rPr>
              <a:t> 。</a:t>
            </a:r>
            <a:endParaRPr sz="1800" dirty="0">
              <a:latin typeface="Noto Sans CJK SC Regular"/>
              <a:cs typeface="Noto Sans CJK SC Regular"/>
            </a:endParaRPr>
          </a:p>
          <a:p>
            <a:pPr marL="298450" indent="-285750">
              <a:lnSpc>
                <a:spcPct val="100000"/>
              </a:lnSpc>
              <a:spcBef>
                <a:spcPts val="1040"/>
              </a:spcBef>
              <a:buClr>
                <a:srgbClr val="006D6F"/>
              </a:buClr>
              <a:buFont typeface="Arial"/>
              <a:buChar char="•"/>
              <a:tabLst>
                <a:tab pos="297815" algn="l"/>
                <a:tab pos="298450" algn="l"/>
              </a:tabLst>
            </a:pPr>
            <a:r>
              <a:rPr sz="1800" dirty="0" err="1" smtClean="0">
                <a:solidFill>
                  <a:srgbClr val="171717"/>
                </a:solidFill>
                <a:latin typeface="Noto Sans CJK SC Regular"/>
                <a:cs typeface="Noto Sans CJK SC Regular"/>
              </a:rPr>
              <a:t>您对本次会议的赞助不可用于娱乐或休闲活动</a:t>
            </a:r>
            <a:r>
              <a:rPr lang="en-GB" dirty="0">
                <a:solidFill>
                  <a:srgbClr val="171717"/>
                </a:solidFill>
                <a:latin typeface="Noto Sans CJK SC Regular"/>
                <a:cs typeface="Noto Sans CJK SC Regular"/>
              </a:rPr>
              <a:t> 。</a:t>
            </a:r>
            <a:endParaRPr sz="1800" dirty="0">
              <a:latin typeface="Noto Sans CJK SC Regular"/>
              <a:cs typeface="Noto Sans CJK SC Regular"/>
            </a:endParaRPr>
          </a:p>
        </p:txBody>
      </p:sp>
      <p:pic>
        <p:nvPicPr>
          <p:cNvPr id="8" name="object 8"/>
          <p:cNvPicPr/>
          <p:nvPr/>
        </p:nvPicPr>
        <p:blipFill>
          <a:blip r:embed="rId4" cstate="print"/>
          <a:stretch>
            <a:fillRect/>
          </a:stretch>
        </p:blipFill>
        <p:spPr>
          <a:xfrm>
            <a:off x="7120128" y="203449"/>
            <a:ext cx="544067" cy="544067"/>
          </a:xfrm>
          <a:prstGeom prst="rect">
            <a:avLst/>
          </a:prstGeom>
        </p:spPr>
      </p:pic>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5</a:t>
            </a:fld>
            <a:endParaRPr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pic>
        <p:nvPicPr>
          <p:cNvPr id="5" name="object 5"/>
          <p:cNvPicPr/>
          <p:nvPr/>
        </p:nvPicPr>
        <p:blipFill>
          <a:blip r:embed="rId3" cstate="print"/>
          <a:stretch>
            <a:fillRect/>
          </a:stretch>
        </p:blipFill>
        <p:spPr>
          <a:xfrm>
            <a:off x="5562600" y="1276345"/>
            <a:ext cx="3581399" cy="3867141"/>
          </a:xfrm>
          <a:prstGeom prst="rect">
            <a:avLst/>
          </a:prstGeom>
        </p:spPr>
      </p:pic>
      <p:sp>
        <p:nvSpPr>
          <p:cNvPr id="6" name="object 6"/>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7" name="object 7"/>
          <p:cNvSpPr txBox="1"/>
          <p:nvPr/>
        </p:nvSpPr>
        <p:spPr>
          <a:xfrm>
            <a:off x="459742" y="1409696"/>
            <a:ext cx="4826000" cy="1606550"/>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教学资助</a:t>
            </a:r>
            <a:endParaRPr sz="2100" dirty="0">
              <a:latin typeface="Noto Sans CJK SC Bold"/>
              <a:cs typeface="Noto Sans CJK SC Bold"/>
            </a:endParaRPr>
          </a:p>
          <a:p>
            <a:pPr marL="12700" marR="5080" algn="just">
              <a:lnSpc>
                <a:spcPct val="125000"/>
              </a:lnSpc>
              <a:spcBef>
                <a:spcPts val="555"/>
              </a:spcBef>
            </a:pPr>
            <a:r>
              <a:rPr sz="1800" dirty="0">
                <a:solidFill>
                  <a:srgbClr val="171717"/>
                </a:solidFill>
                <a:latin typeface="Noto Sans CJK SC Regular"/>
                <a:cs typeface="Noto Sans CJK SC Regular"/>
              </a:rPr>
              <a:t>公司及其代表可以为正当的教学目的提供资助， </a:t>
            </a:r>
            <a:r>
              <a:rPr sz="1800" dirty="0" err="1">
                <a:solidFill>
                  <a:srgbClr val="171717"/>
                </a:solidFill>
                <a:latin typeface="Noto Sans CJK SC Regular"/>
                <a:cs typeface="Noto Sans CJK SC Regular"/>
              </a:rPr>
              <a:t>包括资助医学教学、面向患者开展重要医疗保健</a:t>
            </a:r>
            <a:r>
              <a:rPr sz="1800" dirty="0">
                <a:solidFill>
                  <a:srgbClr val="171717"/>
                </a:solidFill>
                <a:latin typeface="Noto Sans CJK SC Regular"/>
                <a:cs typeface="Noto Sans CJK SC Regular"/>
              </a:rPr>
              <a:t> </a:t>
            </a:r>
            <a:r>
              <a:rPr sz="1800" dirty="0" err="1" smtClean="0">
                <a:solidFill>
                  <a:srgbClr val="171717"/>
                </a:solidFill>
                <a:latin typeface="Noto Sans CJK SC Regular"/>
                <a:cs typeface="Noto Sans CJK SC Regular"/>
              </a:rPr>
              <a:t>主题的教学以及支持第三方教学会议</a:t>
            </a:r>
            <a:r>
              <a:rPr lang="en-GB" dirty="0">
                <a:solidFill>
                  <a:srgbClr val="171717"/>
                </a:solidFill>
                <a:latin typeface="Noto Sans CJK SC Regular"/>
                <a:cs typeface="Noto Sans CJK SC Regular"/>
              </a:rPr>
              <a:t> 。</a:t>
            </a:r>
            <a:endParaRPr sz="1800" dirty="0">
              <a:latin typeface="Noto Sans CJK SC Regular"/>
              <a:cs typeface="Noto Sans CJK SC Regular"/>
            </a:endParaRPr>
          </a:p>
        </p:txBody>
      </p:sp>
      <p:pic>
        <p:nvPicPr>
          <p:cNvPr id="8" name="object 8"/>
          <p:cNvPicPr/>
          <p:nvPr/>
        </p:nvPicPr>
        <p:blipFill>
          <a:blip r:embed="rId4" cstate="print"/>
          <a:stretch>
            <a:fillRect/>
          </a:stretch>
        </p:blipFill>
        <p:spPr>
          <a:xfrm>
            <a:off x="7120128" y="203449"/>
            <a:ext cx="544067" cy="544067"/>
          </a:xfrm>
          <a:prstGeom prst="rect">
            <a:avLst/>
          </a:prstGeom>
        </p:spPr>
      </p:pic>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6</a:t>
            </a:fld>
            <a:endParaRPr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6" name="object 6"/>
          <p:cNvSpPr txBox="1"/>
          <p:nvPr/>
        </p:nvSpPr>
        <p:spPr>
          <a:xfrm>
            <a:off x="459741" y="1598164"/>
            <a:ext cx="1092200" cy="345440"/>
          </a:xfrm>
          <a:prstGeom prst="rect">
            <a:avLst/>
          </a:prstGeom>
        </p:spPr>
        <p:txBody>
          <a:bodyPr vert="horz" wrap="square" lIns="0" tIns="12700" rIns="0" bIns="0" rtlCol="0">
            <a:spAutoFit/>
          </a:bodyPr>
          <a:lstStyle/>
          <a:p>
            <a:pPr marL="12700">
              <a:lnSpc>
                <a:spcPct val="100000"/>
              </a:lnSpc>
              <a:spcBef>
                <a:spcPts val="100"/>
              </a:spcBef>
            </a:pPr>
            <a:r>
              <a:rPr sz="2100" b="1" i="1" dirty="0">
                <a:solidFill>
                  <a:srgbClr val="006D6F"/>
                </a:solidFill>
                <a:latin typeface="Noto Sans CJK SC Bold"/>
                <a:cs typeface="Noto Sans CJK SC Bold"/>
              </a:rPr>
              <a:t>公开招标</a:t>
            </a:r>
            <a:endParaRPr sz="2100">
              <a:latin typeface="Noto Sans CJK SC Bold"/>
              <a:cs typeface="Noto Sans CJK SC Bold"/>
            </a:endParaRPr>
          </a:p>
        </p:txBody>
      </p:sp>
      <p:pic>
        <p:nvPicPr>
          <p:cNvPr id="7" name="object 7"/>
          <p:cNvPicPr/>
          <p:nvPr/>
        </p:nvPicPr>
        <p:blipFill>
          <a:blip r:embed="rId3" cstate="print"/>
          <a:stretch>
            <a:fillRect/>
          </a:stretch>
        </p:blipFill>
        <p:spPr>
          <a:xfrm>
            <a:off x="7120128" y="203449"/>
            <a:ext cx="544067" cy="544067"/>
          </a:xfrm>
          <a:prstGeom prst="rect">
            <a:avLst/>
          </a:prstGeom>
        </p:spPr>
      </p:pic>
      <p:sp>
        <p:nvSpPr>
          <p:cNvPr id="8" name="object 8"/>
          <p:cNvSpPr txBox="1"/>
          <p:nvPr/>
        </p:nvSpPr>
        <p:spPr>
          <a:xfrm>
            <a:off x="459741" y="2044355"/>
            <a:ext cx="1358900" cy="254000"/>
          </a:xfrm>
          <a:prstGeom prst="rect">
            <a:avLst/>
          </a:prstGeom>
        </p:spPr>
        <p:txBody>
          <a:bodyPr vert="horz" wrap="square" lIns="0" tIns="12700" rIns="0" bIns="0" rtlCol="0">
            <a:spAutoFit/>
          </a:bodyPr>
          <a:lstStyle/>
          <a:p>
            <a:pPr marL="12700">
              <a:lnSpc>
                <a:spcPct val="100000"/>
              </a:lnSpc>
              <a:spcBef>
                <a:spcPts val="100"/>
              </a:spcBef>
            </a:pPr>
            <a:r>
              <a:rPr sz="1500" b="1" i="1" dirty="0">
                <a:solidFill>
                  <a:srgbClr val="006D6F"/>
                </a:solidFill>
                <a:latin typeface="Noto Sans CJK SC Bold"/>
                <a:cs typeface="Noto Sans CJK SC Bold"/>
              </a:rPr>
              <a:t>您可以做什么：</a:t>
            </a:r>
            <a:endParaRPr sz="1500">
              <a:latin typeface="Noto Sans CJK SC Bold"/>
              <a:cs typeface="Noto Sans CJK SC Bold"/>
            </a:endParaRPr>
          </a:p>
        </p:txBody>
      </p:sp>
      <p:pic>
        <p:nvPicPr>
          <p:cNvPr id="9" name="object 9"/>
          <p:cNvPicPr/>
          <p:nvPr/>
        </p:nvPicPr>
        <p:blipFill>
          <a:blip r:embed="rId4" cstate="print"/>
          <a:stretch>
            <a:fillRect/>
          </a:stretch>
        </p:blipFill>
        <p:spPr>
          <a:xfrm>
            <a:off x="472441" y="2451023"/>
            <a:ext cx="127253" cy="133335"/>
          </a:xfrm>
          <a:prstGeom prst="rect">
            <a:avLst/>
          </a:prstGeom>
        </p:spPr>
      </p:pic>
      <p:sp>
        <p:nvSpPr>
          <p:cNvPr id="10" name="object 10"/>
          <p:cNvSpPr txBox="1"/>
          <p:nvPr/>
        </p:nvSpPr>
        <p:spPr>
          <a:xfrm>
            <a:off x="745491" y="2394113"/>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在贵公司内部程序允许</a:t>
            </a:r>
            <a:endParaRPr sz="1500">
              <a:latin typeface="Noto Sans CJK SC Regular"/>
              <a:cs typeface="Noto Sans CJK SC Regular"/>
            </a:endParaRPr>
          </a:p>
        </p:txBody>
      </p:sp>
      <p:sp>
        <p:nvSpPr>
          <p:cNvPr id="11" name="object 11"/>
          <p:cNvSpPr txBox="1"/>
          <p:nvPr/>
        </p:nvSpPr>
        <p:spPr>
          <a:xfrm>
            <a:off x="745491" y="2679863"/>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的情况下，对公司产品</a:t>
            </a:r>
            <a:endParaRPr sz="1500">
              <a:latin typeface="Noto Sans CJK SC Regular"/>
              <a:cs typeface="Noto Sans CJK SC Regular"/>
            </a:endParaRPr>
          </a:p>
        </p:txBody>
      </p:sp>
      <p:sp>
        <p:nvSpPr>
          <p:cNvPr id="12" name="object 12"/>
          <p:cNvSpPr txBox="1"/>
          <p:nvPr/>
        </p:nvSpPr>
        <p:spPr>
          <a:xfrm>
            <a:off x="745491" y="2965613"/>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进行投标，并与医疗器</a:t>
            </a:r>
            <a:endParaRPr sz="1500">
              <a:latin typeface="Noto Sans CJK SC Regular"/>
              <a:cs typeface="Noto Sans CJK SC Regular"/>
            </a:endParaRPr>
          </a:p>
        </p:txBody>
      </p:sp>
      <p:sp>
        <p:nvSpPr>
          <p:cNvPr id="13" name="object 13"/>
          <p:cNvSpPr txBox="1"/>
          <p:nvPr/>
        </p:nvSpPr>
        <p:spPr>
          <a:xfrm>
            <a:off x="745491" y="3251363"/>
            <a:ext cx="2120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械产品制造商签订合同。</a:t>
            </a:r>
            <a:endParaRPr sz="1500">
              <a:latin typeface="Noto Sans CJK SC Regular"/>
              <a:cs typeface="Noto Sans CJK SC Regular"/>
            </a:endParaRPr>
          </a:p>
        </p:txBody>
      </p:sp>
      <p:sp>
        <p:nvSpPr>
          <p:cNvPr id="14" name="object 14"/>
          <p:cNvSpPr txBox="1"/>
          <p:nvPr/>
        </p:nvSpPr>
        <p:spPr>
          <a:xfrm>
            <a:off x="3279141" y="2044546"/>
            <a:ext cx="2311400" cy="254000"/>
          </a:xfrm>
          <a:prstGeom prst="rect">
            <a:avLst/>
          </a:prstGeom>
        </p:spPr>
        <p:txBody>
          <a:bodyPr vert="horz" wrap="square" lIns="0" tIns="12700" rIns="0" bIns="0" rtlCol="0">
            <a:spAutoFit/>
          </a:bodyPr>
          <a:lstStyle/>
          <a:p>
            <a:pPr marL="12700">
              <a:lnSpc>
                <a:spcPct val="100000"/>
              </a:lnSpc>
              <a:spcBef>
                <a:spcPts val="100"/>
              </a:spcBef>
            </a:pPr>
            <a:r>
              <a:rPr sz="1500" b="1" i="1" dirty="0">
                <a:solidFill>
                  <a:srgbClr val="006D6F"/>
                </a:solidFill>
                <a:latin typeface="Noto Sans CJK SC Bold"/>
                <a:cs typeface="Noto Sans CJK SC Bold"/>
              </a:rPr>
              <a:t>关于合规商务往来的建议：</a:t>
            </a:r>
            <a:endParaRPr sz="1500">
              <a:latin typeface="Noto Sans CJK SC Bold"/>
              <a:cs typeface="Noto Sans CJK SC Bold"/>
            </a:endParaRPr>
          </a:p>
        </p:txBody>
      </p:sp>
      <p:sp>
        <p:nvSpPr>
          <p:cNvPr id="15" name="object 15"/>
          <p:cNvSpPr txBox="1"/>
          <p:nvPr/>
        </p:nvSpPr>
        <p:spPr>
          <a:xfrm>
            <a:off x="3279141" y="2394304"/>
            <a:ext cx="1263650" cy="254000"/>
          </a:xfrm>
          <a:prstGeom prst="rect">
            <a:avLst/>
          </a:prstGeom>
        </p:spPr>
        <p:txBody>
          <a:bodyPr vert="horz" wrap="square" lIns="0" tIns="12700" rIns="0" bIns="0" rtlCol="0">
            <a:spAutoFit/>
          </a:bodyPr>
          <a:lstStyle/>
          <a:p>
            <a:pPr marL="298450" indent="-285750">
              <a:lnSpc>
                <a:spcPct val="100000"/>
              </a:lnSpc>
              <a:spcBef>
                <a:spcPts val="100"/>
              </a:spcBef>
              <a:buClr>
                <a:srgbClr val="006D6F"/>
              </a:buClr>
              <a:buFont typeface="Arial"/>
              <a:buChar char="•"/>
              <a:tabLst>
                <a:tab pos="297815" algn="l"/>
                <a:tab pos="298450" algn="l"/>
              </a:tabLst>
            </a:pPr>
            <a:r>
              <a:rPr sz="1500" b="1" i="1" dirty="0">
                <a:solidFill>
                  <a:srgbClr val="171717"/>
                </a:solidFill>
                <a:latin typeface="Noto Sans CJK SC Bold"/>
                <a:cs typeface="Noto Sans CJK SC Bold"/>
              </a:rPr>
              <a:t>公平行事。</a:t>
            </a:r>
            <a:endParaRPr sz="1500">
              <a:latin typeface="Noto Sans CJK SC Bold"/>
              <a:cs typeface="Noto Sans CJK SC Bold"/>
            </a:endParaRPr>
          </a:p>
        </p:txBody>
      </p:sp>
      <p:sp>
        <p:nvSpPr>
          <p:cNvPr id="16" name="object 16"/>
          <p:cNvSpPr txBox="1"/>
          <p:nvPr/>
        </p:nvSpPr>
        <p:spPr>
          <a:xfrm>
            <a:off x="3450591" y="2743300"/>
            <a:ext cx="2406650" cy="254000"/>
          </a:xfrm>
          <a:prstGeom prst="rect">
            <a:avLst/>
          </a:prstGeom>
        </p:spPr>
        <p:txBody>
          <a:bodyPr vert="horz" wrap="square" lIns="0" tIns="12700" rIns="0" bIns="0" rtlCol="0">
            <a:spAutoFit/>
          </a:bodyPr>
          <a:lstStyle/>
          <a:p>
            <a:pPr marL="298450" indent="-285750">
              <a:lnSpc>
                <a:spcPct val="100000"/>
              </a:lnSpc>
              <a:spcBef>
                <a:spcPts val="100"/>
              </a:spcBef>
              <a:buClr>
                <a:srgbClr val="006D6F"/>
              </a:buClr>
              <a:buFont typeface="Arial"/>
              <a:buChar char="•"/>
              <a:tabLst>
                <a:tab pos="297815" algn="l"/>
                <a:tab pos="298450" algn="l"/>
              </a:tabLst>
            </a:pPr>
            <a:r>
              <a:rPr sz="1500" b="1" i="1" dirty="0">
                <a:solidFill>
                  <a:srgbClr val="171717"/>
                </a:solidFill>
                <a:latin typeface="Noto Sans CJK SC Bold"/>
                <a:cs typeface="Noto Sans CJK SC Bold"/>
              </a:rPr>
              <a:t>请勿</a:t>
            </a:r>
            <a:r>
              <a:rPr sz="1500" dirty="0">
                <a:solidFill>
                  <a:srgbClr val="171717"/>
                </a:solidFill>
                <a:latin typeface="Noto Sans CJK SC Regular"/>
                <a:cs typeface="Noto Sans CJK SC Regular"/>
              </a:rPr>
              <a:t>与招标机构合作，以</a:t>
            </a:r>
            <a:endParaRPr sz="1500">
              <a:latin typeface="Noto Sans CJK SC Regular"/>
              <a:cs typeface="Noto Sans CJK SC Regular"/>
            </a:endParaRPr>
          </a:p>
        </p:txBody>
      </p:sp>
      <p:sp>
        <p:nvSpPr>
          <p:cNvPr id="17" name="object 17"/>
          <p:cNvSpPr txBox="1"/>
          <p:nvPr/>
        </p:nvSpPr>
        <p:spPr>
          <a:xfrm>
            <a:off x="3736341" y="3029050"/>
            <a:ext cx="2311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免损害招标过程的公平性。</a:t>
            </a:r>
            <a:endParaRPr sz="1500">
              <a:latin typeface="Noto Sans CJK SC Regular"/>
              <a:cs typeface="Noto Sans CJK SC Regular"/>
            </a:endParaRPr>
          </a:p>
        </p:txBody>
      </p:sp>
      <p:sp>
        <p:nvSpPr>
          <p:cNvPr id="18" name="object 18"/>
          <p:cNvSpPr txBox="1"/>
          <p:nvPr/>
        </p:nvSpPr>
        <p:spPr>
          <a:xfrm>
            <a:off x="3450591" y="3378046"/>
            <a:ext cx="2406650" cy="254000"/>
          </a:xfrm>
          <a:prstGeom prst="rect">
            <a:avLst/>
          </a:prstGeom>
        </p:spPr>
        <p:txBody>
          <a:bodyPr vert="horz" wrap="square" lIns="0" tIns="12700" rIns="0" bIns="0" rtlCol="0">
            <a:spAutoFit/>
          </a:bodyPr>
          <a:lstStyle/>
          <a:p>
            <a:pPr marL="298450" indent="-285750">
              <a:lnSpc>
                <a:spcPct val="100000"/>
              </a:lnSpc>
              <a:spcBef>
                <a:spcPts val="100"/>
              </a:spcBef>
              <a:buClr>
                <a:srgbClr val="006D6F"/>
              </a:buClr>
              <a:buFont typeface="Arial"/>
              <a:buChar char="•"/>
              <a:tabLst>
                <a:tab pos="297815" algn="l"/>
                <a:tab pos="298450" algn="l"/>
              </a:tabLst>
            </a:pPr>
            <a:r>
              <a:rPr sz="1500" dirty="0">
                <a:solidFill>
                  <a:srgbClr val="171717"/>
                </a:solidFill>
                <a:latin typeface="Noto Sans CJK SC Regular"/>
                <a:cs typeface="Noto Sans CJK SC Regular"/>
              </a:rPr>
              <a:t>遵守公平竞争法，不要与</a:t>
            </a:r>
            <a:endParaRPr sz="1500">
              <a:latin typeface="Noto Sans CJK SC Regular"/>
              <a:cs typeface="Noto Sans CJK SC Regular"/>
            </a:endParaRPr>
          </a:p>
        </p:txBody>
      </p:sp>
      <p:sp>
        <p:nvSpPr>
          <p:cNvPr id="19" name="object 19"/>
          <p:cNvSpPr txBox="1"/>
          <p:nvPr/>
        </p:nvSpPr>
        <p:spPr>
          <a:xfrm>
            <a:off x="3736341" y="3663796"/>
            <a:ext cx="1358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竞争对手串通。</a:t>
            </a:r>
            <a:endParaRPr sz="1500">
              <a:latin typeface="Noto Sans CJK SC Regular"/>
              <a:cs typeface="Noto Sans CJK SC Regular"/>
            </a:endParaRPr>
          </a:p>
        </p:txBody>
      </p:sp>
      <p:sp>
        <p:nvSpPr>
          <p:cNvPr id="20" name="object 20"/>
          <p:cNvSpPr/>
          <p:nvPr/>
        </p:nvSpPr>
        <p:spPr>
          <a:xfrm>
            <a:off x="3048380" y="2045585"/>
            <a:ext cx="0" cy="2407920"/>
          </a:xfrm>
          <a:custGeom>
            <a:avLst/>
            <a:gdLst/>
            <a:ahLst/>
            <a:cxnLst/>
            <a:rect l="l" t="t" r="r" b="b"/>
            <a:pathLst>
              <a:path h="2407920">
                <a:moveTo>
                  <a:pt x="0" y="0"/>
                </a:moveTo>
                <a:lnTo>
                  <a:pt x="0" y="2407450"/>
                </a:lnTo>
              </a:path>
            </a:pathLst>
          </a:custGeom>
          <a:ln w="9525">
            <a:solidFill>
              <a:srgbClr val="C6C6C8"/>
            </a:solidFill>
          </a:ln>
        </p:spPr>
        <p:txBody>
          <a:bodyPr wrap="square" lIns="0" tIns="0" rIns="0" bIns="0" rtlCol="0"/>
          <a:lstStyle/>
          <a:p>
            <a:endParaRPr/>
          </a:p>
        </p:txBody>
      </p:sp>
      <p:pic>
        <p:nvPicPr>
          <p:cNvPr id="21" name="object 21"/>
          <p:cNvPicPr/>
          <p:nvPr/>
        </p:nvPicPr>
        <p:blipFill>
          <a:blip r:embed="rId5" cstate="print"/>
          <a:stretch>
            <a:fillRect/>
          </a:stretch>
        </p:blipFill>
        <p:spPr>
          <a:xfrm>
            <a:off x="6492240" y="2101265"/>
            <a:ext cx="127253" cy="133335"/>
          </a:xfrm>
          <a:prstGeom prst="rect">
            <a:avLst/>
          </a:prstGeom>
        </p:spPr>
      </p:pic>
      <p:sp>
        <p:nvSpPr>
          <p:cNvPr id="22" name="object 22"/>
          <p:cNvSpPr txBox="1"/>
          <p:nvPr/>
        </p:nvSpPr>
        <p:spPr>
          <a:xfrm>
            <a:off x="6765290" y="2044355"/>
            <a:ext cx="2120900" cy="254000"/>
          </a:xfrm>
          <a:prstGeom prst="rect">
            <a:avLst/>
          </a:prstGeom>
        </p:spPr>
        <p:txBody>
          <a:bodyPr vert="horz" wrap="square" lIns="0" tIns="12700" rIns="0" bIns="0" rtlCol="0">
            <a:spAutoFit/>
          </a:bodyPr>
          <a:lstStyle/>
          <a:p>
            <a:pPr marL="12700">
              <a:lnSpc>
                <a:spcPct val="100000"/>
              </a:lnSpc>
              <a:spcBef>
                <a:spcPts val="100"/>
              </a:spcBef>
            </a:pPr>
            <a:r>
              <a:rPr sz="1500" b="1" i="1" dirty="0">
                <a:solidFill>
                  <a:srgbClr val="171717"/>
                </a:solidFill>
                <a:latin typeface="Noto Sans CJK SC Bold"/>
                <a:cs typeface="Noto Sans CJK SC Bold"/>
              </a:rPr>
              <a:t>请勿</a:t>
            </a:r>
            <a:r>
              <a:rPr sz="1500" dirty="0">
                <a:solidFill>
                  <a:srgbClr val="171717"/>
                </a:solidFill>
                <a:latin typeface="Noto Sans CJK SC Regular"/>
                <a:cs typeface="Noto Sans CJK SC Regular"/>
              </a:rPr>
              <a:t>提供礼品、捐赠或任</a:t>
            </a:r>
            <a:endParaRPr sz="1500">
              <a:latin typeface="Noto Sans CJK SC Regular"/>
              <a:cs typeface="Noto Sans CJK SC Regular"/>
            </a:endParaRPr>
          </a:p>
        </p:txBody>
      </p:sp>
      <p:sp>
        <p:nvSpPr>
          <p:cNvPr id="23" name="object 23"/>
          <p:cNvSpPr txBox="1"/>
          <p:nvPr/>
        </p:nvSpPr>
        <p:spPr>
          <a:xfrm>
            <a:off x="6765290" y="2330105"/>
            <a:ext cx="2120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何有价物品，以试图影响</a:t>
            </a:r>
            <a:endParaRPr sz="1500">
              <a:latin typeface="Noto Sans CJK SC Regular"/>
              <a:cs typeface="Noto Sans CJK SC Regular"/>
            </a:endParaRPr>
          </a:p>
        </p:txBody>
      </p:sp>
      <p:sp>
        <p:nvSpPr>
          <p:cNvPr id="24" name="object 24"/>
          <p:cNvSpPr txBox="1"/>
          <p:nvPr/>
        </p:nvSpPr>
        <p:spPr>
          <a:xfrm>
            <a:off x="6765290" y="2615855"/>
            <a:ext cx="2120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招标规范、文件或决定。</a:t>
            </a:r>
            <a:endParaRPr sz="1500">
              <a:latin typeface="Noto Sans CJK SC Regular"/>
              <a:cs typeface="Noto Sans CJK SC Regular"/>
            </a:endParaRPr>
          </a:p>
        </p:txBody>
      </p:sp>
      <p:pic>
        <p:nvPicPr>
          <p:cNvPr id="25" name="object 25"/>
          <p:cNvPicPr/>
          <p:nvPr/>
        </p:nvPicPr>
        <p:blipFill>
          <a:blip r:embed="rId5" cstate="print"/>
          <a:stretch>
            <a:fillRect/>
          </a:stretch>
        </p:blipFill>
        <p:spPr>
          <a:xfrm>
            <a:off x="6492240" y="3022523"/>
            <a:ext cx="127253" cy="133335"/>
          </a:xfrm>
          <a:prstGeom prst="rect">
            <a:avLst/>
          </a:prstGeom>
        </p:spPr>
      </p:pic>
      <p:sp>
        <p:nvSpPr>
          <p:cNvPr id="26" name="object 26"/>
          <p:cNvSpPr txBox="1"/>
          <p:nvPr/>
        </p:nvSpPr>
        <p:spPr>
          <a:xfrm>
            <a:off x="6765290" y="2965613"/>
            <a:ext cx="2120900" cy="254000"/>
          </a:xfrm>
          <a:prstGeom prst="rect">
            <a:avLst/>
          </a:prstGeom>
        </p:spPr>
        <p:txBody>
          <a:bodyPr vert="horz" wrap="square" lIns="0" tIns="12700" rIns="0" bIns="0" rtlCol="0">
            <a:spAutoFit/>
          </a:bodyPr>
          <a:lstStyle/>
          <a:p>
            <a:pPr marL="12700">
              <a:lnSpc>
                <a:spcPct val="100000"/>
              </a:lnSpc>
              <a:spcBef>
                <a:spcPts val="100"/>
              </a:spcBef>
            </a:pPr>
            <a:r>
              <a:rPr sz="1500" b="1" i="1" dirty="0">
                <a:solidFill>
                  <a:srgbClr val="171717"/>
                </a:solidFill>
                <a:latin typeface="Noto Sans CJK SC Bold"/>
                <a:cs typeface="Noto Sans CJK SC Bold"/>
              </a:rPr>
              <a:t>请勿</a:t>
            </a:r>
            <a:r>
              <a:rPr sz="1500" dirty="0">
                <a:solidFill>
                  <a:srgbClr val="171717"/>
                </a:solidFill>
                <a:latin typeface="Noto Sans CJK SC Regular"/>
                <a:cs typeface="Noto Sans CJK SC Regular"/>
              </a:rPr>
              <a:t>提交“虚假投标”，</a:t>
            </a:r>
            <a:endParaRPr sz="1500">
              <a:latin typeface="Noto Sans CJK SC Regular"/>
              <a:cs typeface="Noto Sans CJK SC Regular"/>
            </a:endParaRPr>
          </a:p>
        </p:txBody>
      </p:sp>
      <p:sp>
        <p:nvSpPr>
          <p:cNvPr id="27" name="object 27"/>
          <p:cNvSpPr txBox="1"/>
          <p:nvPr/>
        </p:nvSpPr>
        <p:spPr>
          <a:xfrm>
            <a:off x="6765290" y="3251363"/>
            <a:ext cx="2120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试图影响招标人的决定。</a:t>
            </a:r>
            <a:endParaRPr sz="1500">
              <a:latin typeface="Noto Sans CJK SC Regular"/>
              <a:cs typeface="Noto Sans CJK SC Regular"/>
            </a:endParaRPr>
          </a:p>
        </p:txBody>
      </p:sp>
      <p:sp>
        <p:nvSpPr>
          <p:cNvPr id="28" name="object 28"/>
          <p:cNvSpPr/>
          <p:nvPr/>
        </p:nvSpPr>
        <p:spPr>
          <a:xfrm>
            <a:off x="6248780" y="2045585"/>
            <a:ext cx="0" cy="2407920"/>
          </a:xfrm>
          <a:custGeom>
            <a:avLst/>
            <a:gdLst/>
            <a:ahLst/>
            <a:cxnLst/>
            <a:rect l="l" t="t" r="r" b="b"/>
            <a:pathLst>
              <a:path h="2407920">
                <a:moveTo>
                  <a:pt x="0" y="0"/>
                </a:moveTo>
                <a:lnTo>
                  <a:pt x="0" y="2407450"/>
                </a:lnTo>
              </a:path>
            </a:pathLst>
          </a:custGeom>
          <a:ln w="9525">
            <a:solidFill>
              <a:srgbClr val="C6C6C8"/>
            </a:solidFill>
          </a:ln>
        </p:spPr>
        <p:txBody>
          <a:bodyPr wrap="square" lIns="0" tIns="0" rIns="0" bIns="0" rtlCol="0"/>
          <a:lstStyle/>
          <a:p>
            <a:endParaRPr/>
          </a:p>
        </p:txBody>
      </p:sp>
      <p:sp>
        <p:nvSpPr>
          <p:cNvPr id="29" name="object 2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30" name="object 3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7</a:t>
            </a:fld>
            <a:endParaRPr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6" name="object 6"/>
          <p:cNvSpPr txBox="1"/>
          <p:nvPr/>
        </p:nvSpPr>
        <p:spPr>
          <a:xfrm>
            <a:off x="447040" y="1946398"/>
            <a:ext cx="7630159" cy="345440"/>
          </a:xfrm>
          <a:prstGeom prst="rect">
            <a:avLst/>
          </a:prstGeom>
        </p:spPr>
        <p:txBody>
          <a:bodyPr vert="horz" wrap="square" lIns="0" tIns="12700" rIns="0" bIns="0" rtlCol="0">
            <a:spAutoFit/>
          </a:bodyPr>
          <a:lstStyle/>
          <a:p>
            <a:pPr marL="25400">
              <a:lnSpc>
                <a:spcPct val="100000"/>
              </a:lnSpc>
              <a:spcBef>
                <a:spcPts val="100"/>
              </a:spcBef>
            </a:pPr>
            <a:r>
              <a:rPr sz="3150" b="1" i="1" spc="-3150" baseline="72751" dirty="0">
                <a:solidFill>
                  <a:srgbClr val="006D6F"/>
                </a:solidFill>
                <a:latin typeface="Noto Sans CJK SC Bold"/>
                <a:cs typeface="Noto Sans CJK SC Bold"/>
              </a:rPr>
              <a:t>演</a:t>
            </a:r>
            <a:r>
              <a:rPr sz="1800" dirty="0">
                <a:solidFill>
                  <a:srgbClr val="171717"/>
                </a:solidFill>
                <a:latin typeface="Noto Sans CJK SC Regular"/>
                <a:cs typeface="Noto Sans CJK SC Regular"/>
              </a:rPr>
              <a:t>您</a:t>
            </a:r>
            <a:r>
              <a:rPr sz="1800" spc="-1500" dirty="0">
                <a:solidFill>
                  <a:srgbClr val="171717"/>
                </a:solidFill>
                <a:latin typeface="Noto Sans CJK SC Regular"/>
                <a:cs typeface="Noto Sans CJK SC Regular"/>
              </a:rPr>
              <a:t>可</a:t>
            </a:r>
            <a:r>
              <a:rPr sz="3150" b="1" i="1" spc="-900" baseline="72751" dirty="0">
                <a:solidFill>
                  <a:srgbClr val="006D6F"/>
                </a:solidFill>
                <a:latin typeface="Noto Sans CJK SC Bold"/>
                <a:cs typeface="Noto Sans CJK SC Bold"/>
              </a:rPr>
              <a:t>示</a:t>
            </a:r>
            <a:r>
              <a:rPr sz="1800" spc="-1200" dirty="0">
                <a:solidFill>
                  <a:srgbClr val="171717"/>
                </a:solidFill>
                <a:latin typeface="Noto Sans CJK SC Regular"/>
                <a:cs typeface="Noto Sans CJK SC Regular"/>
              </a:rPr>
              <a:t>以</a:t>
            </a:r>
            <a:r>
              <a:rPr sz="3150" b="1" i="1" spc="-1350" baseline="72751" dirty="0">
                <a:solidFill>
                  <a:srgbClr val="006D6F"/>
                </a:solidFill>
                <a:latin typeface="Noto Sans CJK SC Bold"/>
                <a:cs typeface="Noto Sans CJK SC Bold"/>
              </a:rPr>
              <a:t>品</a:t>
            </a:r>
            <a:r>
              <a:rPr sz="1800" spc="-900" dirty="0">
                <a:solidFill>
                  <a:srgbClr val="171717"/>
                </a:solidFill>
                <a:latin typeface="Noto Sans CJK SC Regular"/>
                <a:cs typeface="Noto Sans CJK SC Regular"/>
              </a:rPr>
              <a:t>免</a:t>
            </a:r>
            <a:r>
              <a:rPr sz="3150" b="1" i="1" spc="-1800" baseline="72751" dirty="0">
                <a:solidFill>
                  <a:srgbClr val="006D6F"/>
                </a:solidFill>
                <a:latin typeface="Noto Sans CJK SC Bold"/>
                <a:cs typeface="Noto Sans CJK SC Bold"/>
              </a:rPr>
              <a:t>和</a:t>
            </a:r>
            <a:r>
              <a:rPr sz="1800" spc="-600" dirty="0">
                <a:solidFill>
                  <a:srgbClr val="171717"/>
                </a:solidFill>
                <a:latin typeface="Noto Sans CJK SC Regular"/>
                <a:cs typeface="Noto Sans CJK SC Regular"/>
              </a:rPr>
              <a:t>费</a:t>
            </a:r>
            <a:r>
              <a:rPr sz="3150" b="1" i="1" spc="-2250" baseline="72751" dirty="0">
                <a:solidFill>
                  <a:srgbClr val="006D6F"/>
                </a:solidFill>
                <a:latin typeface="Noto Sans CJK SC Bold"/>
                <a:cs typeface="Noto Sans CJK SC Bold"/>
              </a:rPr>
              <a:t>样</a:t>
            </a:r>
            <a:r>
              <a:rPr sz="1800" spc="-300" dirty="0">
                <a:solidFill>
                  <a:srgbClr val="171717"/>
                </a:solidFill>
                <a:latin typeface="Noto Sans CJK SC Regular"/>
                <a:cs typeface="Noto Sans CJK SC Regular"/>
              </a:rPr>
              <a:t>向</a:t>
            </a:r>
            <a:r>
              <a:rPr sz="3150" b="1" i="1" spc="-2700" baseline="72751" dirty="0">
                <a:solidFill>
                  <a:srgbClr val="006D6F"/>
                </a:solidFill>
                <a:latin typeface="Noto Sans CJK SC Bold"/>
                <a:cs typeface="Noto Sans CJK SC Bold"/>
              </a:rPr>
              <a:t>品</a:t>
            </a:r>
            <a:r>
              <a:rPr sz="1800" dirty="0">
                <a:solidFill>
                  <a:srgbClr val="171717"/>
                </a:solidFill>
                <a:latin typeface="Noto Sans CJK SC Regular"/>
                <a:cs typeface="Noto Sans CJK SC Regular"/>
              </a:rPr>
              <a:t>专业医疗人士提供演示品、样品及评估品，如下所示：</a:t>
            </a:r>
            <a:endParaRPr sz="1800" dirty="0">
              <a:latin typeface="Noto Sans CJK SC Regular"/>
              <a:cs typeface="Noto Sans CJK SC Regular"/>
            </a:endParaRPr>
          </a:p>
        </p:txBody>
      </p:sp>
      <p:pic>
        <p:nvPicPr>
          <p:cNvPr id="7" name="object 7"/>
          <p:cNvPicPr/>
          <p:nvPr/>
        </p:nvPicPr>
        <p:blipFill>
          <a:blip r:embed="rId3" cstate="print"/>
          <a:stretch>
            <a:fillRect/>
          </a:stretch>
        </p:blipFill>
        <p:spPr>
          <a:xfrm>
            <a:off x="7120128" y="203449"/>
            <a:ext cx="544067" cy="544067"/>
          </a:xfrm>
          <a:prstGeom prst="rect">
            <a:avLst/>
          </a:prstGeom>
        </p:spPr>
      </p:pic>
      <p:pic>
        <p:nvPicPr>
          <p:cNvPr id="8" name="object 8"/>
          <p:cNvPicPr/>
          <p:nvPr/>
        </p:nvPicPr>
        <p:blipFill>
          <a:blip r:embed="rId4" cstate="print"/>
          <a:stretch>
            <a:fillRect/>
          </a:stretch>
        </p:blipFill>
        <p:spPr>
          <a:xfrm>
            <a:off x="2124455" y="2578603"/>
            <a:ext cx="1140713" cy="1140713"/>
          </a:xfrm>
          <a:prstGeom prst="rect">
            <a:avLst/>
          </a:prstGeom>
        </p:spPr>
      </p:pic>
      <p:pic>
        <p:nvPicPr>
          <p:cNvPr id="9" name="object 9"/>
          <p:cNvPicPr/>
          <p:nvPr/>
        </p:nvPicPr>
        <p:blipFill>
          <a:blip r:embed="rId5" cstate="print"/>
          <a:stretch>
            <a:fillRect/>
          </a:stretch>
        </p:blipFill>
        <p:spPr>
          <a:xfrm>
            <a:off x="7927085" y="2578603"/>
            <a:ext cx="1140713" cy="1140713"/>
          </a:xfrm>
          <a:prstGeom prst="rect">
            <a:avLst/>
          </a:prstGeom>
        </p:spPr>
      </p:pic>
      <p:pic>
        <p:nvPicPr>
          <p:cNvPr id="10" name="object 10"/>
          <p:cNvPicPr/>
          <p:nvPr/>
        </p:nvPicPr>
        <p:blipFill>
          <a:blip r:embed="rId6" cstate="print"/>
          <a:stretch>
            <a:fillRect/>
          </a:stretch>
        </p:blipFill>
        <p:spPr>
          <a:xfrm>
            <a:off x="4908803" y="2578603"/>
            <a:ext cx="1140713" cy="1140713"/>
          </a:xfrm>
          <a:prstGeom prst="rect">
            <a:avLst/>
          </a:prstGeom>
        </p:spPr>
      </p:pic>
      <p:sp>
        <p:nvSpPr>
          <p:cNvPr id="11" name="object 11"/>
          <p:cNvSpPr txBox="1"/>
          <p:nvPr/>
        </p:nvSpPr>
        <p:spPr>
          <a:xfrm>
            <a:off x="459741" y="2753494"/>
            <a:ext cx="787400" cy="254000"/>
          </a:xfrm>
          <a:prstGeom prst="rect">
            <a:avLst/>
          </a:prstGeom>
        </p:spPr>
        <p:txBody>
          <a:bodyPr vert="horz" wrap="square" lIns="0" tIns="12700" rIns="0" bIns="0" rtlCol="0">
            <a:spAutoFit/>
          </a:bodyPr>
          <a:lstStyle/>
          <a:p>
            <a:pPr marL="12700">
              <a:lnSpc>
                <a:spcPct val="100000"/>
              </a:lnSpc>
              <a:spcBef>
                <a:spcPts val="100"/>
              </a:spcBef>
            </a:pPr>
            <a:r>
              <a:rPr sz="1500" u="sng" dirty="0">
                <a:solidFill>
                  <a:srgbClr val="1F366A"/>
                </a:solidFill>
                <a:uFill>
                  <a:solidFill>
                    <a:srgbClr val="71B1A2"/>
                  </a:solidFill>
                </a:uFill>
                <a:latin typeface="Noto Sans CJK SC Regular"/>
                <a:cs typeface="Noto Sans CJK SC Regular"/>
              </a:rPr>
              <a:t>演示品：</a:t>
            </a:r>
            <a:endParaRPr sz="1500">
              <a:latin typeface="Noto Sans CJK SC Regular"/>
              <a:cs typeface="Noto Sans CJK SC Regular"/>
            </a:endParaRPr>
          </a:p>
        </p:txBody>
      </p:sp>
      <p:sp>
        <p:nvSpPr>
          <p:cNvPr id="12" name="object 12"/>
          <p:cNvSpPr txBox="1"/>
          <p:nvPr/>
        </p:nvSpPr>
        <p:spPr>
          <a:xfrm>
            <a:off x="459741" y="310325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用于向专业医疗人士演</a:t>
            </a:r>
            <a:endParaRPr sz="1500">
              <a:latin typeface="Noto Sans CJK SC Regular"/>
              <a:cs typeface="Noto Sans CJK SC Regular"/>
            </a:endParaRPr>
          </a:p>
        </p:txBody>
      </p:sp>
      <p:sp>
        <p:nvSpPr>
          <p:cNvPr id="13" name="object 13"/>
          <p:cNvSpPr txBox="1"/>
          <p:nvPr/>
        </p:nvSpPr>
        <p:spPr>
          <a:xfrm>
            <a:off x="459741" y="338900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示产品的适当用途和功</a:t>
            </a:r>
            <a:endParaRPr sz="1500">
              <a:latin typeface="Noto Sans CJK SC Regular"/>
              <a:cs typeface="Noto Sans CJK SC Regular"/>
            </a:endParaRPr>
          </a:p>
        </p:txBody>
      </p:sp>
      <p:sp>
        <p:nvSpPr>
          <p:cNvPr id="14" name="object 14"/>
          <p:cNvSpPr txBox="1"/>
          <p:nvPr/>
        </p:nvSpPr>
        <p:spPr>
          <a:xfrm>
            <a:off x="459741" y="367475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能的固定设备或一次性</a:t>
            </a:r>
            <a:endParaRPr sz="1500">
              <a:latin typeface="Noto Sans CJK SC Regular"/>
              <a:cs typeface="Noto Sans CJK SC Regular"/>
            </a:endParaRPr>
          </a:p>
        </p:txBody>
      </p:sp>
      <p:sp>
        <p:nvSpPr>
          <p:cNvPr id="15" name="object 15"/>
          <p:cNvSpPr txBox="1"/>
          <p:nvPr/>
        </p:nvSpPr>
        <p:spPr>
          <a:xfrm>
            <a:off x="459741" y="396050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产品，不包括用于患者</a:t>
            </a:r>
            <a:endParaRPr sz="1500">
              <a:latin typeface="Noto Sans CJK SC Regular"/>
              <a:cs typeface="Noto Sans CJK SC Regular"/>
            </a:endParaRPr>
          </a:p>
        </p:txBody>
      </p:sp>
      <p:sp>
        <p:nvSpPr>
          <p:cNvPr id="16" name="object 16"/>
          <p:cNvSpPr txBox="1"/>
          <p:nvPr/>
        </p:nvSpPr>
        <p:spPr>
          <a:xfrm>
            <a:off x="459741" y="4246252"/>
            <a:ext cx="787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的产品。</a:t>
            </a:r>
            <a:endParaRPr sz="1500">
              <a:latin typeface="Noto Sans CJK SC Regular"/>
              <a:cs typeface="Noto Sans CJK SC Regular"/>
            </a:endParaRPr>
          </a:p>
        </p:txBody>
      </p:sp>
      <p:sp>
        <p:nvSpPr>
          <p:cNvPr id="17" name="object 17"/>
          <p:cNvSpPr txBox="1"/>
          <p:nvPr/>
        </p:nvSpPr>
        <p:spPr>
          <a:xfrm>
            <a:off x="3660141" y="2753494"/>
            <a:ext cx="596900" cy="254000"/>
          </a:xfrm>
          <a:prstGeom prst="rect">
            <a:avLst/>
          </a:prstGeom>
        </p:spPr>
        <p:txBody>
          <a:bodyPr vert="horz" wrap="square" lIns="0" tIns="12700" rIns="0" bIns="0" rtlCol="0">
            <a:spAutoFit/>
          </a:bodyPr>
          <a:lstStyle/>
          <a:p>
            <a:pPr marL="12700">
              <a:lnSpc>
                <a:spcPct val="100000"/>
              </a:lnSpc>
              <a:spcBef>
                <a:spcPts val="100"/>
              </a:spcBef>
            </a:pPr>
            <a:r>
              <a:rPr sz="1500" u="sng" dirty="0">
                <a:solidFill>
                  <a:srgbClr val="1F366A"/>
                </a:solidFill>
                <a:uFill>
                  <a:solidFill>
                    <a:srgbClr val="71B1A2"/>
                  </a:solidFill>
                </a:uFill>
                <a:latin typeface="Noto Sans CJK SC Regular"/>
                <a:cs typeface="Noto Sans CJK SC Regular"/>
              </a:rPr>
              <a:t>样品：</a:t>
            </a:r>
            <a:endParaRPr sz="1500">
              <a:latin typeface="Noto Sans CJK SC Regular"/>
              <a:cs typeface="Noto Sans CJK SC Regular"/>
            </a:endParaRPr>
          </a:p>
        </p:txBody>
      </p:sp>
      <p:sp>
        <p:nvSpPr>
          <p:cNvPr id="18" name="object 18"/>
          <p:cNvSpPr txBox="1"/>
          <p:nvPr/>
        </p:nvSpPr>
        <p:spPr>
          <a:xfrm>
            <a:off x="3660138" y="310325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为专业医疗人士提供的</a:t>
            </a:r>
            <a:endParaRPr sz="1500">
              <a:latin typeface="Noto Sans CJK SC Regular"/>
              <a:cs typeface="Noto Sans CJK SC Regular"/>
            </a:endParaRPr>
          </a:p>
        </p:txBody>
      </p:sp>
      <p:sp>
        <p:nvSpPr>
          <p:cNvPr id="19" name="object 19"/>
          <p:cNvSpPr txBox="1"/>
          <p:nvPr/>
        </p:nvSpPr>
        <p:spPr>
          <a:xfrm>
            <a:off x="3660138" y="338900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一次性产品，可帮助他</a:t>
            </a:r>
            <a:endParaRPr sz="1500">
              <a:latin typeface="Noto Sans CJK SC Regular"/>
              <a:cs typeface="Noto Sans CJK SC Regular"/>
            </a:endParaRPr>
          </a:p>
        </p:txBody>
      </p:sp>
      <p:sp>
        <p:nvSpPr>
          <p:cNvPr id="20" name="object 20"/>
          <p:cNvSpPr txBox="1"/>
          <p:nvPr/>
        </p:nvSpPr>
        <p:spPr>
          <a:xfrm>
            <a:off x="3660138" y="367475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们评估产品在独立使用</a:t>
            </a:r>
            <a:endParaRPr sz="1500">
              <a:latin typeface="Noto Sans CJK SC Regular"/>
              <a:cs typeface="Noto Sans CJK SC Regular"/>
            </a:endParaRPr>
          </a:p>
        </p:txBody>
      </p:sp>
      <p:sp>
        <p:nvSpPr>
          <p:cNvPr id="21" name="object 21"/>
          <p:cNvSpPr txBox="1"/>
          <p:nvPr/>
        </p:nvSpPr>
        <p:spPr>
          <a:xfrm>
            <a:off x="3660138" y="3960502"/>
            <a:ext cx="1930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或结合手术的情况下对</a:t>
            </a:r>
            <a:endParaRPr sz="1500">
              <a:latin typeface="Noto Sans CJK SC Regular"/>
              <a:cs typeface="Noto Sans CJK SC Regular"/>
            </a:endParaRPr>
          </a:p>
        </p:txBody>
      </p:sp>
      <p:sp>
        <p:nvSpPr>
          <p:cNvPr id="22" name="object 22"/>
          <p:cNvSpPr txBox="1"/>
          <p:nvPr/>
        </p:nvSpPr>
        <p:spPr>
          <a:xfrm>
            <a:off x="3660138" y="4246252"/>
            <a:ext cx="1168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患者的影响。</a:t>
            </a:r>
            <a:endParaRPr sz="1500">
              <a:latin typeface="Noto Sans CJK SC Regular"/>
              <a:cs typeface="Noto Sans CJK SC Regular"/>
            </a:endParaRPr>
          </a:p>
        </p:txBody>
      </p:sp>
      <p:sp>
        <p:nvSpPr>
          <p:cNvPr id="23" name="object 23"/>
          <p:cNvSpPr txBox="1"/>
          <p:nvPr/>
        </p:nvSpPr>
        <p:spPr>
          <a:xfrm>
            <a:off x="6327138" y="2753494"/>
            <a:ext cx="787400" cy="254000"/>
          </a:xfrm>
          <a:prstGeom prst="rect">
            <a:avLst/>
          </a:prstGeom>
        </p:spPr>
        <p:txBody>
          <a:bodyPr vert="horz" wrap="square" lIns="0" tIns="12700" rIns="0" bIns="0" rtlCol="0">
            <a:spAutoFit/>
          </a:bodyPr>
          <a:lstStyle/>
          <a:p>
            <a:pPr marL="12700">
              <a:lnSpc>
                <a:spcPct val="100000"/>
              </a:lnSpc>
              <a:spcBef>
                <a:spcPts val="100"/>
              </a:spcBef>
            </a:pPr>
            <a:r>
              <a:rPr sz="1500" u="sng" dirty="0">
                <a:solidFill>
                  <a:srgbClr val="1F366A"/>
                </a:solidFill>
                <a:uFill>
                  <a:solidFill>
                    <a:srgbClr val="71B1A2"/>
                  </a:solidFill>
                </a:uFill>
                <a:latin typeface="Noto Sans CJK SC Regular"/>
                <a:cs typeface="Noto Sans CJK SC Regular"/>
              </a:rPr>
              <a:t>评估品：</a:t>
            </a:r>
            <a:endParaRPr sz="1500">
              <a:latin typeface="Noto Sans CJK SC Regular"/>
              <a:cs typeface="Noto Sans CJK SC Regular"/>
            </a:endParaRPr>
          </a:p>
        </p:txBody>
      </p:sp>
      <p:sp>
        <p:nvSpPr>
          <p:cNvPr id="24" name="object 24"/>
          <p:cNvSpPr txBox="1"/>
          <p:nvPr/>
        </p:nvSpPr>
        <p:spPr>
          <a:xfrm>
            <a:off x="6327138" y="3103252"/>
            <a:ext cx="2311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向专业医疗人士提供的固定</a:t>
            </a:r>
            <a:endParaRPr sz="1500">
              <a:latin typeface="Noto Sans CJK SC Regular"/>
              <a:cs typeface="Noto Sans CJK SC Regular"/>
            </a:endParaRPr>
          </a:p>
        </p:txBody>
      </p:sp>
      <p:sp>
        <p:nvSpPr>
          <p:cNvPr id="25" name="object 25"/>
          <p:cNvSpPr txBox="1"/>
          <p:nvPr/>
        </p:nvSpPr>
        <p:spPr>
          <a:xfrm>
            <a:off x="6327138" y="3389002"/>
            <a:ext cx="2311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设备或一次性产品，以评估</a:t>
            </a:r>
            <a:endParaRPr sz="1500">
              <a:latin typeface="Noto Sans CJK SC Regular"/>
              <a:cs typeface="Noto Sans CJK SC Regular"/>
            </a:endParaRPr>
          </a:p>
        </p:txBody>
      </p:sp>
      <p:sp>
        <p:nvSpPr>
          <p:cNvPr id="26" name="object 26"/>
          <p:cNvSpPr txBox="1"/>
          <p:nvPr/>
        </p:nvSpPr>
        <p:spPr>
          <a:xfrm>
            <a:off x="6327138" y="3674752"/>
            <a:ext cx="2311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产品特性、性能和功能对患</a:t>
            </a:r>
            <a:endParaRPr sz="1500">
              <a:latin typeface="Noto Sans CJK SC Regular"/>
              <a:cs typeface="Noto Sans CJK SC Regular"/>
            </a:endParaRPr>
          </a:p>
        </p:txBody>
      </p:sp>
      <p:sp>
        <p:nvSpPr>
          <p:cNvPr id="27" name="object 27"/>
          <p:cNvSpPr txBox="1"/>
          <p:nvPr/>
        </p:nvSpPr>
        <p:spPr>
          <a:xfrm>
            <a:off x="6327138" y="3960502"/>
            <a:ext cx="23114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者或手术的影响，作为正式</a:t>
            </a:r>
            <a:endParaRPr sz="1500">
              <a:latin typeface="Noto Sans CJK SC Regular"/>
              <a:cs typeface="Noto Sans CJK SC Regular"/>
            </a:endParaRPr>
          </a:p>
        </p:txBody>
      </p:sp>
      <p:sp>
        <p:nvSpPr>
          <p:cNvPr id="28" name="object 28"/>
          <p:cNvSpPr txBox="1"/>
          <p:nvPr/>
        </p:nvSpPr>
        <p:spPr>
          <a:xfrm>
            <a:off x="6327138" y="4246252"/>
            <a:ext cx="1358900" cy="254000"/>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171717"/>
                </a:solidFill>
                <a:latin typeface="Noto Sans CJK SC Regular"/>
                <a:cs typeface="Noto Sans CJK SC Regular"/>
              </a:rPr>
              <a:t>评估的一部分。</a:t>
            </a:r>
            <a:endParaRPr sz="1500">
              <a:latin typeface="Noto Sans CJK SC Regular"/>
              <a:cs typeface="Noto Sans CJK SC Regular"/>
            </a:endParaRPr>
          </a:p>
        </p:txBody>
      </p:sp>
      <p:sp>
        <p:nvSpPr>
          <p:cNvPr id="29" name="object 2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30" name="object 3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8</a:t>
            </a:fld>
            <a:endParaRPr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pic>
        <p:nvPicPr>
          <p:cNvPr id="6" name="object 6"/>
          <p:cNvPicPr/>
          <p:nvPr/>
        </p:nvPicPr>
        <p:blipFill>
          <a:blip r:embed="rId3" cstate="print"/>
          <a:stretch>
            <a:fillRect/>
          </a:stretch>
        </p:blipFill>
        <p:spPr>
          <a:xfrm>
            <a:off x="472441" y="2501641"/>
            <a:ext cx="152399" cy="160019"/>
          </a:xfrm>
          <a:prstGeom prst="rect">
            <a:avLst/>
          </a:prstGeom>
        </p:spPr>
      </p:pic>
      <p:pic>
        <p:nvPicPr>
          <p:cNvPr id="7" name="object 7"/>
          <p:cNvPicPr/>
          <p:nvPr/>
        </p:nvPicPr>
        <p:blipFill>
          <a:blip r:embed="rId3" cstate="print"/>
          <a:stretch>
            <a:fillRect/>
          </a:stretch>
        </p:blipFill>
        <p:spPr>
          <a:xfrm>
            <a:off x="472441" y="3251449"/>
            <a:ext cx="152399" cy="160019"/>
          </a:xfrm>
          <a:prstGeom prst="rect">
            <a:avLst/>
          </a:prstGeom>
        </p:spPr>
      </p:pic>
      <p:pic>
        <p:nvPicPr>
          <p:cNvPr id="8" name="object 8"/>
          <p:cNvPicPr/>
          <p:nvPr/>
        </p:nvPicPr>
        <p:blipFill>
          <a:blip r:embed="rId3" cstate="print"/>
          <a:stretch>
            <a:fillRect/>
          </a:stretch>
        </p:blipFill>
        <p:spPr>
          <a:xfrm>
            <a:off x="472441" y="3657595"/>
            <a:ext cx="152399" cy="160019"/>
          </a:xfrm>
          <a:prstGeom prst="rect">
            <a:avLst/>
          </a:prstGeom>
        </p:spPr>
      </p:pic>
      <p:sp>
        <p:nvSpPr>
          <p:cNvPr id="9" name="object 9"/>
          <p:cNvSpPr txBox="1"/>
          <p:nvPr/>
        </p:nvSpPr>
        <p:spPr>
          <a:xfrm>
            <a:off x="459741" y="1409696"/>
            <a:ext cx="7854950" cy="2482850"/>
          </a:xfrm>
          <a:prstGeom prst="rect">
            <a:avLst/>
          </a:prstGeom>
        </p:spPr>
        <p:txBody>
          <a:bodyPr vert="horz" wrap="square" lIns="0" tIns="173990" rIns="0" bIns="0" rtlCol="0">
            <a:spAutoFit/>
          </a:bodyPr>
          <a:lstStyle/>
          <a:p>
            <a:pPr marL="12700">
              <a:lnSpc>
                <a:spcPct val="100000"/>
              </a:lnSpc>
              <a:spcBef>
                <a:spcPts val="1370"/>
              </a:spcBef>
            </a:pPr>
            <a:r>
              <a:rPr sz="2100" b="1" i="1" dirty="0">
                <a:solidFill>
                  <a:srgbClr val="006D6F"/>
                </a:solidFill>
                <a:latin typeface="Noto Sans CJK SC Bold"/>
                <a:cs typeface="Noto Sans CJK SC Bold"/>
              </a:rPr>
              <a:t>演示品和样品</a:t>
            </a:r>
            <a:endParaRPr sz="2100">
              <a:latin typeface="Noto Sans CJK SC Bold"/>
              <a:cs typeface="Noto Sans CJK SC Bold"/>
            </a:endParaRPr>
          </a:p>
          <a:p>
            <a:pPr marL="12700">
              <a:lnSpc>
                <a:spcPct val="100000"/>
              </a:lnSpc>
              <a:spcBef>
                <a:spcPts val="1095"/>
              </a:spcBef>
            </a:pPr>
            <a:r>
              <a:rPr sz="1800" b="1" i="1" dirty="0">
                <a:solidFill>
                  <a:srgbClr val="171717"/>
                </a:solidFill>
                <a:latin typeface="Noto Sans CJK SC Bold"/>
                <a:cs typeface="Noto Sans CJK SC Bold"/>
              </a:rPr>
              <a:t>禁止</a:t>
            </a:r>
            <a:r>
              <a:rPr sz="1800" dirty="0">
                <a:solidFill>
                  <a:srgbClr val="171717"/>
                </a:solidFill>
                <a:latin typeface="Noto Sans CJK SC Regular"/>
                <a:cs typeface="Noto Sans CJK SC Regular"/>
              </a:rPr>
              <a:t>针对以下用途提供免费产品：</a:t>
            </a:r>
            <a:endParaRPr sz="1800">
              <a:latin typeface="Noto Sans CJK SC Regular"/>
              <a:cs typeface="Noto Sans CJK SC Regular"/>
            </a:endParaRPr>
          </a:p>
          <a:p>
            <a:pPr marL="298450" marR="233679">
              <a:lnSpc>
                <a:spcPct val="125000"/>
              </a:lnSpc>
              <a:spcBef>
                <a:spcPts val="495"/>
              </a:spcBef>
            </a:pPr>
            <a:r>
              <a:rPr sz="1800" dirty="0">
                <a:solidFill>
                  <a:srgbClr val="171717"/>
                </a:solidFill>
                <a:latin typeface="Noto Sans CJK SC Regular"/>
                <a:cs typeface="Noto Sans CJK SC Regular"/>
              </a:rPr>
              <a:t>针对专业医疗人士个人或医疗服务机构过去完成的采购及未来的采购承诺 提供报酬，或换取市场营销信息或被指控的产品缺陷信息。</a:t>
            </a:r>
            <a:endParaRPr sz="1800">
              <a:latin typeface="Noto Sans CJK SC Regular"/>
              <a:cs typeface="Noto Sans CJK SC Regular"/>
            </a:endParaRPr>
          </a:p>
          <a:p>
            <a:pPr marL="298450" marR="5080">
              <a:lnSpc>
                <a:spcPct val="148100"/>
              </a:lnSpc>
              <a:spcBef>
                <a:spcPts val="10"/>
              </a:spcBef>
            </a:pPr>
            <a:r>
              <a:rPr sz="1800" dirty="0">
                <a:solidFill>
                  <a:srgbClr val="171717"/>
                </a:solidFill>
                <a:latin typeface="Noto Sans CJK SC Regular"/>
                <a:cs typeface="Noto Sans CJK SC Regular"/>
              </a:rPr>
              <a:t>未经当地市场监管机构批准的用途，市场中适用法律特别授权的情况除外。 未经批准使用本产品。</a:t>
            </a:r>
            <a:endParaRPr sz="1800">
              <a:latin typeface="Noto Sans CJK SC Regular"/>
              <a:cs typeface="Noto Sans CJK SC Regular"/>
            </a:endParaRPr>
          </a:p>
        </p:txBody>
      </p:sp>
      <p:pic>
        <p:nvPicPr>
          <p:cNvPr id="10" name="object 10"/>
          <p:cNvPicPr/>
          <p:nvPr/>
        </p:nvPicPr>
        <p:blipFill>
          <a:blip r:embed="rId4" cstate="print"/>
          <a:stretch>
            <a:fillRect/>
          </a:stretch>
        </p:blipFill>
        <p:spPr>
          <a:xfrm>
            <a:off x="7120128" y="203449"/>
            <a:ext cx="544067" cy="544067"/>
          </a:xfrm>
          <a:prstGeom prst="rect">
            <a:avLst/>
          </a:prstGeom>
        </p:spPr>
      </p:pic>
      <p:sp>
        <p:nvSpPr>
          <p:cNvPr id="11" name="object 11"/>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2" name="object 12"/>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9</a:t>
            </a:fld>
            <a:endParaRPr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6" name="object 6"/>
          <p:cNvSpPr txBox="1"/>
          <p:nvPr/>
        </p:nvSpPr>
        <p:spPr>
          <a:xfrm>
            <a:off x="459741" y="1639865"/>
            <a:ext cx="1092200" cy="345440"/>
          </a:xfrm>
          <a:prstGeom prst="rect">
            <a:avLst/>
          </a:prstGeom>
        </p:spPr>
        <p:txBody>
          <a:bodyPr vert="horz" wrap="square" lIns="0" tIns="12700" rIns="0" bIns="0" rtlCol="0">
            <a:spAutoFit/>
          </a:bodyPr>
          <a:lstStyle/>
          <a:p>
            <a:pPr marL="12700">
              <a:lnSpc>
                <a:spcPct val="100000"/>
              </a:lnSpc>
              <a:spcBef>
                <a:spcPts val="100"/>
              </a:spcBef>
            </a:pPr>
            <a:r>
              <a:rPr sz="2100" b="1" i="1" dirty="0">
                <a:solidFill>
                  <a:srgbClr val="006D6F"/>
                </a:solidFill>
                <a:latin typeface="Noto Sans CJK SC Bold"/>
                <a:cs typeface="Noto Sans CJK SC Bold"/>
              </a:rPr>
              <a:t>示例场景</a:t>
            </a:r>
            <a:endParaRPr sz="2100">
              <a:latin typeface="Noto Sans CJK SC Bold"/>
              <a:cs typeface="Noto Sans CJK SC Bold"/>
            </a:endParaRPr>
          </a:p>
        </p:txBody>
      </p:sp>
      <p:pic>
        <p:nvPicPr>
          <p:cNvPr id="7" name="object 7"/>
          <p:cNvPicPr/>
          <p:nvPr/>
        </p:nvPicPr>
        <p:blipFill>
          <a:blip r:embed="rId3" cstate="print"/>
          <a:stretch>
            <a:fillRect/>
          </a:stretch>
        </p:blipFill>
        <p:spPr>
          <a:xfrm>
            <a:off x="7120128" y="203449"/>
            <a:ext cx="544067" cy="544067"/>
          </a:xfrm>
          <a:prstGeom prst="rect">
            <a:avLst/>
          </a:prstGeom>
        </p:spPr>
      </p:pic>
      <p:graphicFrame>
        <p:nvGraphicFramePr>
          <p:cNvPr id="8" name="object 8"/>
          <p:cNvGraphicFramePr>
            <a:graphicFrameLocks noGrp="1"/>
          </p:cNvGraphicFramePr>
          <p:nvPr/>
        </p:nvGraphicFramePr>
        <p:xfrm>
          <a:off x="450850" y="2184396"/>
          <a:ext cx="8382000" cy="2559049"/>
        </p:xfrm>
        <a:graphic>
          <a:graphicData uri="http://schemas.openxmlformats.org/drawingml/2006/table">
            <a:tbl>
              <a:tblPr firstRow="1" bandRow="1">
                <a:tableStyleId>{2D5ABB26-0587-4C30-8999-92F81FD0307C}</a:tableStyleId>
              </a:tblPr>
              <a:tblGrid>
                <a:gridCol w="3048000"/>
                <a:gridCol w="5334000"/>
              </a:tblGrid>
              <a:tr h="288925">
                <a:tc>
                  <a:txBody>
                    <a:bodyPr/>
                    <a:lstStyle/>
                    <a:p>
                      <a:pPr marL="60325">
                        <a:lnSpc>
                          <a:spcPct val="100000"/>
                        </a:lnSpc>
                        <a:spcBef>
                          <a:spcPts val="400"/>
                        </a:spcBef>
                      </a:pPr>
                      <a:r>
                        <a:rPr sz="1300" b="1" i="1" dirty="0">
                          <a:solidFill>
                            <a:srgbClr val="F3F3F3"/>
                          </a:solidFill>
                          <a:latin typeface="Noto Sans CJK SC Bold"/>
                          <a:cs typeface="Noto Sans CJK SC Bold"/>
                        </a:rPr>
                        <a:t>行为</a:t>
                      </a:r>
                      <a:endParaRPr sz="1300">
                        <a:latin typeface="Noto Sans CJK SC Bold"/>
                        <a:cs typeface="Noto Sans CJK SC Bold"/>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solidFill>
                      <a:srgbClr val="1F366A"/>
                    </a:solidFill>
                  </a:tcPr>
                </a:tc>
                <a:tc>
                  <a:txBody>
                    <a:bodyPr/>
                    <a:lstStyle/>
                    <a:p>
                      <a:pPr marL="60325">
                        <a:lnSpc>
                          <a:spcPct val="100000"/>
                        </a:lnSpc>
                        <a:spcBef>
                          <a:spcPts val="400"/>
                        </a:spcBef>
                      </a:pPr>
                      <a:r>
                        <a:rPr sz="1300" b="1" i="1" dirty="0">
                          <a:solidFill>
                            <a:srgbClr val="F3F3F3"/>
                          </a:solidFill>
                          <a:latin typeface="Noto Sans CJK SC Bold"/>
                          <a:cs typeface="Noto Sans CJK SC Bold"/>
                        </a:rPr>
                        <a:t>回答</a:t>
                      </a:r>
                      <a:endParaRPr sz="1300">
                        <a:latin typeface="Noto Sans CJK SC Bold"/>
                        <a:cs typeface="Noto Sans CJK SC Bold"/>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solidFill>
                      <a:srgbClr val="1F366A"/>
                    </a:solidFill>
                  </a:tcPr>
                </a:tc>
              </a:tr>
              <a:tr h="784225">
                <a:tc>
                  <a:txBody>
                    <a:bodyPr/>
                    <a:lstStyle/>
                    <a:p>
                      <a:pPr marL="60325" marR="6350">
                        <a:lnSpc>
                          <a:spcPct val="125000"/>
                        </a:lnSpc>
                        <a:spcBef>
                          <a:spcPts val="10"/>
                        </a:spcBef>
                      </a:pPr>
                      <a:r>
                        <a:rPr sz="1300" dirty="0">
                          <a:solidFill>
                            <a:srgbClr val="171717"/>
                          </a:solidFill>
                          <a:latin typeface="Noto Sans CJK SC Regular"/>
                          <a:cs typeface="Noto Sans CJK SC Regular"/>
                        </a:rPr>
                        <a:t>向一家医院提供教学资</a:t>
                      </a:r>
                      <a:r>
                        <a:rPr sz="1300" spc="-10" dirty="0">
                          <a:solidFill>
                            <a:srgbClr val="171717"/>
                          </a:solidFill>
                          <a:latin typeface="Noto Sans CJK SC Regular"/>
                          <a:cs typeface="Noto Sans CJK SC Regular"/>
                        </a:rPr>
                        <a:t>助</a:t>
                      </a:r>
                      <a:r>
                        <a:rPr sz="1300" dirty="0">
                          <a:solidFill>
                            <a:srgbClr val="171717"/>
                          </a:solidFill>
                          <a:latin typeface="Noto Sans CJK SC Regular"/>
                          <a:cs typeface="Noto Sans CJK SC Regular"/>
                        </a:rPr>
                        <a:t>，以</a:t>
                      </a:r>
                      <a:r>
                        <a:rPr sz="1300" spc="-10" dirty="0">
                          <a:solidFill>
                            <a:srgbClr val="171717"/>
                          </a:solidFill>
                          <a:latin typeface="Noto Sans CJK SC Regular"/>
                          <a:cs typeface="Noto Sans CJK SC Regular"/>
                        </a:rPr>
                        <a:t>获</a:t>
                      </a:r>
                      <a:r>
                        <a:rPr sz="1300" dirty="0">
                          <a:solidFill>
                            <a:srgbClr val="171717"/>
                          </a:solidFill>
                          <a:latin typeface="Noto Sans CJK SC Regular"/>
                          <a:cs typeface="Noto Sans CJK SC Regular"/>
                        </a:rPr>
                        <a:t>得招标 </a:t>
                      </a:r>
                      <a:r>
                        <a:rPr sz="1300" spc="5" dirty="0">
                          <a:solidFill>
                            <a:srgbClr val="171717"/>
                          </a:solidFill>
                          <a:latin typeface="Noto Sans CJK SC Regular"/>
                          <a:cs typeface="Noto Sans CJK SC Regular"/>
                        </a:rPr>
                        <a:t> </a:t>
                      </a:r>
                      <a:r>
                        <a:rPr sz="1300" dirty="0">
                          <a:solidFill>
                            <a:srgbClr val="171717"/>
                          </a:solidFill>
                          <a:latin typeface="Noto Sans CJK SC Regular"/>
                          <a:cs typeface="Noto Sans CJK SC Regular"/>
                        </a:rPr>
                        <a:t>委员会</a:t>
                      </a:r>
                      <a:r>
                        <a:rPr sz="1300" spc="-10" dirty="0">
                          <a:solidFill>
                            <a:srgbClr val="171717"/>
                          </a:solidFill>
                          <a:latin typeface="Noto Sans CJK SC Regular"/>
                          <a:cs typeface="Noto Sans CJK SC Regular"/>
                        </a:rPr>
                        <a:t>的</a:t>
                      </a:r>
                      <a:r>
                        <a:rPr sz="1300" dirty="0">
                          <a:solidFill>
                            <a:srgbClr val="171717"/>
                          </a:solidFill>
                          <a:latin typeface="Noto Sans CJK SC Regular"/>
                          <a:cs typeface="Noto Sans CJK SC Regular"/>
                        </a:rPr>
                        <a:t>支持，</a:t>
                      </a:r>
                      <a:r>
                        <a:rPr sz="1300" spc="-10" dirty="0">
                          <a:solidFill>
                            <a:srgbClr val="171717"/>
                          </a:solidFill>
                          <a:latin typeface="Noto Sans CJK SC Regular"/>
                          <a:cs typeface="Noto Sans CJK SC Regular"/>
                        </a:rPr>
                        <a:t>从</a:t>
                      </a:r>
                      <a:r>
                        <a:rPr sz="1300" dirty="0">
                          <a:solidFill>
                            <a:srgbClr val="171717"/>
                          </a:solidFill>
                          <a:latin typeface="Noto Sans CJK SC Regular"/>
                          <a:cs typeface="Noto Sans CJK SC Regular"/>
                        </a:rPr>
                        <a:t>而选择</a:t>
                      </a:r>
                      <a:r>
                        <a:rPr sz="1300" spc="-10" dirty="0">
                          <a:solidFill>
                            <a:srgbClr val="171717"/>
                          </a:solidFill>
                          <a:latin typeface="Noto Sans CJK SC Regular"/>
                          <a:cs typeface="Noto Sans CJK SC Regular"/>
                        </a:rPr>
                        <a:t>您</a:t>
                      </a:r>
                      <a:r>
                        <a:rPr sz="1300" dirty="0">
                          <a:solidFill>
                            <a:srgbClr val="171717"/>
                          </a:solidFill>
                          <a:latin typeface="Noto Sans CJK SC Regular"/>
                          <a:cs typeface="Noto Sans CJK SC Regular"/>
                        </a:rPr>
                        <a:t>销售的</a:t>
                      </a:r>
                      <a:r>
                        <a:rPr sz="1300" spc="-10" dirty="0">
                          <a:solidFill>
                            <a:srgbClr val="171717"/>
                          </a:solidFill>
                          <a:latin typeface="Noto Sans CJK SC Regular"/>
                          <a:cs typeface="Noto Sans CJK SC Regular"/>
                        </a:rPr>
                        <a:t>产</a:t>
                      </a:r>
                      <a:r>
                        <a:rPr sz="1300" dirty="0">
                          <a:solidFill>
                            <a:srgbClr val="171717"/>
                          </a:solidFill>
                          <a:latin typeface="Noto Sans CJK SC Regular"/>
                          <a:cs typeface="Noto Sans CJK SC Regular"/>
                        </a:rPr>
                        <a:t>品。</a:t>
                      </a:r>
                      <a:endParaRPr sz="1300">
                        <a:latin typeface="Noto Sans CJK SC Regular"/>
                        <a:cs typeface="Noto Sans CJK SC Regular"/>
                      </a:endParaRPr>
                    </a:p>
                  </a:txBody>
                  <a:tcPr marL="0" marR="0" marT="127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c>
                  <a:txBody>
                    <a:bodyPr/>
                    <a:lstStyle/>
                    <a:p>
                      <a:pPr marL="60325">
                        <a:lnSpc>
                          <a:spcPct val="100000"/>
                        </a:lnSpc>
                        <a:spcBef>
                          <a:spcPts val="400"/>
                        </a:spcBef>
                      </a:pPr>
                      <a:r>
                        <a:rPr sz="1300" b="1" i="1" dirty="0">
                          <a:solidFill>
                            <a:srgbClr val="171717"/>
                          </a:solidFill>
                          <a:latin typeface="Noto Sans CJK SC Bold"/>
                          <a:cs typeface="Noto Sans CJK SC Bold"/>
                        </a:rPr>
                        <a:t>这属于</a:t>
                      </a:r>
                      <a:r>
                        <a:rPr sz="1300" b="1" i="1" u="sng" dirty="0">
                          <a:solidFill>
                            <a:srgbClr val="171717"/>
                          </a:solidFill>
                          <a:uFill>
                            <a:solidFill>
                              <a:srgbClr val="71B1A2"/>
                            </a:solidFill>
                          </a:uFill>
                          <a:latin typeface="Noto Sans CJK SC Bold"/>
                          <a:cs typeface="Noto Sans CJK SC Bold"/>
                        </a:rPr>
                        <a:t>不当行为</a:t>
                      </a:r>
                      <a:r>
                        <a:rPr sz="1300" b="1" i="1" dirty="0">
                          <a:solidFill>
                            <a:srgbClr val="171717"/>
                          </a:solidFill>
                          <a:latin typeface="Noto Sans CJK SC Bold"/>
                          <a:cs typeface="Noto Sans CJK SC Bold"/>
                        </a:rPr>
                        <a:t>。</a:t>
                      </a:r>
                      <a:endParaRPr sz="1300">
                        <a:latin typeface="Noto Sans CJK SC Bold"/>
                        <a:cs typeface="Noto Sans CJK SC Bold"/>
                      </a:endParaRPr>
                    </a:p>
                    <a:p>
                      <a:pPr marL="60325" marR="144780">
                        <a:lnSpc>
                          <a:spcPct val="125000"/>
                        </a:lnSpc>
                      </a:pPr>
                      <a:r>
                        <a:rPr sz="1300" dirty="0">
                          <a:solidFill>
                            <a:srgbClr val="171717"/>
                          </a:solidFill>
                          <a:latin typeface="Noto Sans CJK SC Regular"/>
                          <a:cs typeface="Noto Sans CJK SC Regular"/>
                        </a:rPr>
                        <a:t>您不得向招标机构提供</a:t>
                      </a:r>
                      <a:r>
                        <a:rPr sz="1300" spc="-10" dirty="0">
                          <a:solidFill>
                            <a:srgbClr val="171717"/>
                          </a:solidFill>
                          <a:latin typeface="Noto Sans CJK SC Regular"/>
                          <a:cs typeface="Noto Sans CJK SC Regular"/>
                        </a:rPr>
                        <a:t>礼</a:t>
                      </a:r>
                      <a:r>
                        <a:rPr sz="1300" dirty="0">
                          <a:solidFill>
                            <a:srgbClr val="171717"/>
                          </a:solidFill>
                          <a:latin typeface="Noto Sans CJK SC Regular"/>
                          <a:cs typeface="Noto Sans CJK SC Regular"/>
                        </a:rPr>
                        <a:t>品、</a:t>
                      </a:r>
                      <a:r>
                        <a:rPr sz="1300" spc="-10" dirty="0">
                          <a:solidFill>
                            <a:srgbClr val="171717"/>
                          </a:solidFill>
                          <a:latin typeface="Noto Sans CJK SC Regular"/>
                          <a:cs typeface="Noto Sans CJK SC Regular"/>
                        </a:rPr>
                        <a:t>资</a:t>
                      </a:r>
                      <a:r>
                        <a:rPr sz="1300" dirty="0">
                          <a:solidFill>
                            <a:srgbClr val="171717"/>
                          </a:solidFill>
                          <a:latin typeface="Noto Sans CJK SC Regular"/>
                          <a:cs typeface="Noto Sans CJK SC Regular"/>
                        </a:rPr>
                        <a:t>助、</a:t>
                      </a:r>
                      <a:r>
                        <a:rPr sz="1300" spc="-10" dirty="0">
                          <a:solidFill>
                            <a:srgbClr val="171717"/>
                          </a:solidFill>
                          <a:latin typeface="Noto Sans CJK SC Regular"/>
                          <a:cs typeface="Noto Sans CJK SC Regular"/>
                        </a:rPr>
                        <a:t>捐</a:t>
                      </a:r>
                      <a:r>
                        <a:rPr sz="1300" dirty="0">
                          <a:solidFill>
                            <a:srgbClr val="171717"/>
                          </a:solidFill>
                          <a:latin typeface="Noto Sans CJK SC Regular"/>
                          <a:cs typeface="Noto Sans CJK SC Regular"/>
                        </a:rPr>
                        <a:t>赠或</a:t>
                      </a:r>
                      <a:r>
                        <a:rPr sz="1300" spc="-10" dirty="0">
                          <a:solidFill>
                            <a:srgbClr val="171717"/>
                          </a:solidFill>
                          <a:latin typeface="Noto Sans CJK SC Regular"/>
                          <a:cs typeface="Noto Sans CJK SC Regular"/>
                        </a:rPr>
                        <a:t>任</a:t>
                      </a:r>
                      <a:r>
                        <a:rPr sz="1300" dirty="0">
                          <a:solidFill>
                            <a:srgbClr val="171717"/>
                          </a:solidFill>
                          <a:latin typeface="Noto Sans CJK SC Regular"/>
                          <a:cs typeface="Noto Sans CJK SC Regular"/>
                        </a:rPr>
                        <a:t>何有</a:t>
                      </a:r>
                      <a:r>
                        <a:rPr sz="1300" spc="-10" dirty="0">
                          <a:solidFill>
                            <a:srgbClr val="171717"/>
                          </a:solidFill>
                          <a:latin typeface="Noto Sans CJK SC Regular"/>
                          <a:cs typeface="Noto Sans CJK SC Regular"/>
                        </a:rPr>
                        <a:t>价</a:t>
                      </a:r>
                      <a:r>
                        <a:rPr sz="1300" dirty="0">
                          <a:solidFill>
                            <a:srgbClr val="171717"/>
                          </a:solidFill>
                          <a:latin typeface="Noto Sans CJK SC Regular"/>
                          <a:cs typeface="Noto Sans CJK SC Regular"/>
                        </a:rPr>
                        <a:t>物品</a:t>
                      </a:r>
                      <a:r>
                        <a:rPr sz="1300" spc="-10" dirty="0">
                          <a:solidFill>
                            <a:srgbClr val="171717"/>
                          </a:solidFill>
                          <a:latin typeface="Noto Sans CJK SC Regular"/>
                          <a:cs typeface="Noto Sans CJK SC Regular"/>
                        </a:rPr>
                        <a:t>，</a:t>
                      </a:r>
                      <a:r>
                        <a:rPr sz="1300" dirty="0">
                          <a:solidFill>
                            <a:srgbClr val="171717"/>
                          </a:solidFill>
                          <a:latin typeface="Noto Sans CJK SC Regular"/>
                          <a:cs typeface="Noto Sans CJK SC Regular"/>
                        </a:rPr>
                        <a:t>以试</a:t>
                      </a:r>
                      <a:r>
                        <a:rPr sz="1300" spc="-10" dirty="0">
                          <a:solidFill>
                            <a:srgbClr val="171717"/>
                          </a:solidFill>
                          <a:latin typeface="Noto Sans CJK SC Regular"/>
                          <a:cs typeface="Noto Sans CJK SC Regular"/>
                        </a:rPr>
                        <a:t>图</a:t>
                      </a:r>
                      <a:r>
                        <a:rPr sz="1300" dirty="0">
                          <a:solidFill>
                            <a:srgbClr val="171717"/>
                          </a:solidFill>
                          <a:latin typeface="Noto Sans CJK SC Regular"/>
                          <a:cs typeface="Noto Sans CJK SC Regular"/>
                        </a:rPr>
                        <a:t>影响 招标决定、材料或文件。</a:t>
                      </a:r>
                      <a:endParaRPr sz="1300">
                        <a:latin typeface="Noto Sans CJK SC Regular"/>
                        <a:cs typeface="Noto Sans CJK SC Regular"/>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r>
              <a:tr h="276860">
                <a:tc>
                  <a:txBody>
                    <a:bodyPr/>
                    <a:lstStyle/>
                    <a:p>
                      <a:pPr marL="60325" marR="170180">
                        <a:lnSpc>
                          <a:spcPts val="1950"/>
                        </a:lnSpc>
                      </a:pPr>
                      <a:r>
                        <a:rPr sz="1300" dirty="0">
                          <a:solidFill>
                            <a:srgbClr val="171717"/>
                          </a:solidFill>
                          <a:latin typeface="Noto Sans CJK SC Regular"/>
                          <a:cs typeface="Noto Sans CJK SC Regular"/>
                        </a:rPr>
                        <a:t>经常邀请医务人员在手</a:t>
                      </a:r>
                      <a:r>
                        <a:rPr sz="1300" spc="-10" dirty="0">
                          <a:solidFill>
                            <a:srgbClr val="171717"/>
                          </a:solidFill>
                          <a:latin typeface="Noto Sans CJK SC Regular"/>
                          <a:cs typeface="Noto Sans CJK SC Regular"/>
                        </a:rPr>
                        <a:t>术</a:t>
                      </a:r>
                      <a:r>
                        <a:rPr sz="1300" dirty="0">
                          <a:solidFill>
                            <a:srgbClr val="171717"/>
                          </a:solidFill>
                          <a:latin typeface="Noto Sans CJK SC Regular"/>
                          <a:cs typeface="Noto Sans CJK SC Regular"/>
                        </a:rPr>
                        <a:t>后用</a:t>
                      </a:r>
                      <a:r>
                        <a:rPr sz="1300" spc="-10" dirty="0">
                          <a:solidFill>
                            <a:srgbClr val="171717"/>
                          </a:solidFill>
                          <a:latin typeface="Noto Sans CJK SC Regular"/>
                          <a:cs typeface="Noto Sans CJK SC Regular"/>
                        </a:rPr>
                        <a:t>餐</a:t>
                      </a:r>
                      <a:r>
                        <a:rPr sz="1300" dirty="0">
                          <a:solidFill>
                            <a:srgbClr val="171717"/>
                          </a:solidFill>
                          <a:latin typeface="Noto Sans CJK SC Regular"/>
                          <a:cs typeface="Noto Sans CJK SC Regular"/>
                        </a:rPr>
                        <a:t>，以投 其所好。</a:t>
                      </a:r>
                      <a:endParaRPr sz="1300">
                        <a:latin typeface="Noto Sans CJK SC Regular"/>
                        <a:cs typeface="Noto Sans CJK SC Regular"/>
                      </a:endParaRPr>
                    </a:p>
                  </a:txBody>
                  <a:tcPr marL="0" marR="0" marT="0" marB="0">
                    <a:lnL w="12700">
                      <a:solidFill>
                        <a:srgbClr val="7C7C7C"/>
                      </a:solidFill>
                      <a:prstDash val="solid"/>
                    </a:lnL>
                    <a:lnR w="12700">
                      <a:solidFill>
                        <a:srgbClr val="7C7C7C"/>
                      </a:solidFill>
                      <a:prstDash val="solid"/>
                    </a:lnR>
                    <a:lnT w="12700">
                      <a:solidFill>
                        <a:srgbClr val="7C7C7C"/>
                      </a:solidFill>
                      <a:prstDash val="solid"/>
                    </a:lnT>
                  </a:tcPr>
                </a:tc>
                <a:tc>
                  <a:txBody>
                    <a:bodyPr/>
                    <a:lstStyle/>
                    <a:p>
                      <a:pPr marL="60325">
                        <a:lnSpc>
                          <a:spcPct val="100000"/>
                        </a:lnSpc>
                        <a:spcBef>
                          <a:spcPts val="400"/>
                        </a:spcBef>
                      </a:pPr>
                      <a:r>
                        <a:rPr sz="1300" b="1" i="1" dirty="0">
                          <a:solidFill>
                            <a:srgbClr val="171717"/>
                          </a:solidFill>
                          <a:latin typeface="Noto Sans CJK SC Bold"/>
                          <a:cs typeface="Noto Sans CJK SC Bold"/>
                        </a:rPr>
                        <a:t>这属于</a:t>
                      </a:r>
                      <a:r>
                        <a:rPr sz="1300" b="1" i="1" u="sng" dirty="0">
                          <a:solidFill>
                            <a:srgbClr val="171717"/>
                          </a:solidFill>
                          <a:uFill>
                            <a:solidFill>
                              <a:srgbClr val="71B1A2"/>
                            </a:solidFill>
                          </a:uFill>
                          <a:latin typeface="Noto Sans CJK SC Bold"/>
                          <a:cs typeface="Noto Sans CJK SC Bold"/>
                        </a:rPr>
                        <a:t>不当行为</a:t>
                      </a:r>
                      <a:r>
                        <a:rPr sz="1300" dirty="0">
                          <a:solidFill>
                            <a:srgbClr val="171717"/>
                          </a:solidFill>
                          <a:latin typeface="Noto Sans CJK SC Regular"/>
                          <a:cs typeface="Noto Sans CJK SC Regular"/>
                        </a:rPr>
                        <a:t>。</a:t>
                      </a:r>
                      <a:endParaRPr sz="1300">
                        <a:latin typeface="Noto Sans CJK SC Regular"/>
                        <a:cs typeface="Noto Sans CJK SC Regular"/>
                      </a:endParaRPr>
                    </a:p>
                    <a:p>
                      <a:pPr marL="60325">
                        <a:lnSpc>
                          <a:spcPts val="270"/>
                        </a:lnSpc>
                        <a:spcBef>
                          <a:spcPts val="65"/>
                        </a:spcBef>
                      </a:pPr>
                      <a:r>
                        <a:rPr sz="1300" dirty="0">
                          <a:solidFill>
                            <a:srgbClr val="171717"/>
                          </a:solidFill>
                          <a:latin typeface="Noto Sans CJK SC Regular"/>
                          <a:cs typeface="Noto Sans CJK SC Regular"/>
                        </a:rPr>
                        <a:t>您不得经常为专业医疗</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士个</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提供</a:t>
                      </a:r>
                      <a:r>
                        <a:rPr sz="1300" spc="-10" dirty="0">
                          <a:solidFill>
                            <a:srgbClr val="171717"/>
                          </a:solidFill>
                          <a:latin typeface="Noto Sans CJK SC Regular"/>
                          <a:cs typeface="Noto Sans CJK SC Regular"/>
                        </a:rPr>
                        <a:t>餐</a:t>
                      </a:r>
                      <a:r>
                        <a:rPr sz="1300" dirty="0">
                          <a:solidFill>
                            <a:srgbClr val="171717"/>
                          </a:solidFill>
                          <a:latin typeface="Noto Sans CJK SC Regular"/>
                          <a:cs typeface="Noto Sans CJK SC Regular"/>
                        </a:rPr>
                        <a:t>饮招</a:t>
                      </a:r>
                      <a:r>
                        <a:rPr sz="1300" spc="-10" dirty="0">
                          <a:solidFill>
                            <a:srgbClr val="171717"/>
                          </a:solidFill>
                          <a:latin typeface="Noto Sans CJK SC Regular"/>
                          <a:cs typeface="Noto Sans CJK SC Regular"/>
                        </a:rPr>
                        <a:t>待</a:t>
                      </a:r>
                      <a:r>
                        <a:rPr sz="1300" dirty="0">
                          <a:solidFill>
                            <a:srgbClr val="171717"/>
                          </a:solidFill>
                          <a:latin typeface="Noto Sans CJK SC Regular"/>
                          <a:cs typeface="Noto Sans CJK SC Regular"/>
                        </a:rPr>
                        <a:t>。</a:t>
                      </a:r>
                      <a:endParaRPr sz="1300">
                        <a:latin typeface="Noto Sans CJK SC Regular"/>
                        <a:cs typeface="Noto Sans CJK SC Regular"/>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tcPr>
                </a:tc>
              </a:tr>
              <a:tr h="495300">
                <a:tc>
                  <a:txBody>
                    <a:bodyPr/>
                    <a:lstStyle/>
                    <a:p>
                      <a:pPr>
                        <a:lnSpc>
                          <a:spcPct val="100000"/>
                        </a:lnSpc>
                      </a:pPr>
                      <a:endParaRPr sz="1400">
                        <a:latin typeface="Times New Roman"/>
                        <a:cs typeface="Times New Roman"/>
                      </a:endParaRPr>
                    </a:p>
                  </a:txBody>
                  <a:tcPr marL="0" marR="0" marT="0" marB="0">
                    <a:lnL w="12700">
                      <a:solidFill>
                        <a:srgbClr val="7C7C7C"/>
                      </a:solidFill>
                      <a:prstDash val="solid"/>
                    </a:lnL>
                    <a:lnR w="12700">
                      <a:solidFill>
                        <a:srgbClr val="7C7C7C"/>
                      </a:solidFill>
                      <a:prstDash val="solid"/>
                    </a:lnR>
                  </a:tcPr>
                </a:tc>
                <a:tc>
                  <a:txBody>
                    <a:bodyPr/>
                    <a:lstStyle/>
                    <a:p>
                      <a:pPr marL="60325" marR="144780">
                        <a:lnSpc>
                          <a:spcPts val="1950"/>
                        </a:lnSpc>
                        <a:spcBef>
                          <a:spcPts val="1660"/>
                        </a:spcBef>
                      </a:pPr>
                      <a:r>
                        <a:rPr sz="1300" dirty="0">
                          <a:solidFill>
                            <a:srgbClr val="171717"/>
                          </a:solidFill>
                          <a:latin typeface="Noto Sans CJK SC Regular"/>
                          <a:cs typeface="Noto Sans CJK SC Regular"/>
                        </a:rPr>
                        <a:t>如果作为正当商业或教</a:t>
                      </a:r>
                      <a:r>
                        <a:rPr sz="1300" spc="-10" dirty="0">
                          <a:solidFill>
                            <a:srgbClr val="171717"/>
                          </a:solidFill>
                          <a:latin typeface="Noto Sans CJK SC Regular"/>
                          <a:cs typeface="Noto Sans CJK SC Regular"/>
                        </a:rPr>
                        <a:t>学</a:t>
                      </a:r>
                      <a:r>
                        <a:rPr sz="1300" dirty="0">
                          <a:solidFill>
                            <a:srgbClr val="171717"/>
                          </a:solidFill>
                          <a:latin typeface="Noto Sans CJK SC Regular"/>
                          <a:cs typeface="Noto Sans CJK SC Regular"/>
                        </a:rPr>
                        <a:t>往来</a:t>
                      </a:r>
                      <a:r>
                        <a:rPr sz="1300" spc="-10" dirty="0">
                          <a:solidFill>
                            <a:srgbClr val="171717"/>
                          </a:solidFill>
                          <a:latin typeface="Noto Sans CJK SC Regular"/>
                          <a:cs typeface="Noto Sans CJK SC Regular"/>
                        </a:rPr>
                        <a:t>的</a:t>
                      </a:r>
                      <a:r>
                        <a:rPr sz="1300" dirty="0">
                          <a:solidFill>
                            <a:srgbClr val="171717"/>
                          </a:solidFill>
                          <a:latin typeface="Noto Sans CJK SC Regular"/>
                          <a:cs typeface="Noto Sans CJK SC Regular"/>
                        </a:rPr>
                        <a:t>一部</a:t>
                      </a:r>
                      <a:r>
                        <a:rPr sz="1300" spc="-10" dirty="0">
                          <a:solidFill>
                            <a:srgbClr val="171717"/>
                          </a:solidFill>
                          <a:latin typeface="Noto Sans CJK SC Regular"/>
                          <a:cs typeface="Noto Sans CJK SC Regular"/>
                        </a:rPr>
                        <a:t>分</a:t>
                      </a:r>
                      <a:r>
                        <a:rPr sz="1300" dirty="0">
                          <a:solidFill>
                            <a:srgbClr val="171717"/>
                          </a:solidFill>
                          <a:latin typeface="Noto Sans CJK SC Regular"/>
                          <a:cs typeface="Noto Sans CJK SC Regular"/>
                        </a:rPr>
                        <a:t>，您</a:t>
                      </a:r>
                      <a:r>
                        <a:rPr sz="1300" spc="-10" dirty="0">
                          <a:solidFill>
                            <a:srgbClr val="171717"/>
                          </a:solidFill>
                          <a:latin typeface="Noto Sans CJK SC Regular"/>
                          <a:cs typeface="Noto Sans CJK SC Regular"/>
                        </a:rPr>
                        <a:t>可</a:t>
                      </a:r>
                      <a:r>
                        <a:rPr sz="1300" dirty="0">
                          <a:solidFill>
                            <a:srgbClr val="171717"/>
                          </a:solidFill>
                          <a:latin typeface="Noto Sans CJK SC Regular"/>
                          <a:cs typeface="Noto Sans CJK SC Regular"/>
                        </a:rPr>
                        <a:t>以偶</a:t>
                      </a:r>
                      <a:r>
                        <a:rPr sz="1300" spc="-10" dirty="0">
                          <a:solidFill>
                            <a:srgbClr val="171717"/>
                          </a:solidFill>
                          <a:latin typeface="Noto Sans CJK SC Regular"/>
                          <a:cs typeface="Noto Sans CJK SC Regular"/>
                        </a:rPr>
                        <a:t>尔</a:t>
                      </a:r>
                      <a:r>
                        <a:rPr sz="1300" dirty="0">
                          <a:solidFill>
                            <a:srgbClr val="171717"/>
                          </a:solidFill>
                          <a:latin typeface="Noto Sans CJK SC Regular"/>
                          <a:cs typeface="Noto Sans CJK SC Regular"/>
                        </a:rPr>
                        <a:t>向专</a:t>
                      </a:r>
                      <a:r>
                        <a:rPr sz="1300" spc="-10" dirty="0">
                          <a:solidFill>
                            <a:srgbClr val="171717"/>
                          </a:solidFill>
                          <a:latin typeface="Noto Sans CJK SC Regular"/>
                          <a:cs typeface="Noto Sans CJK SC Regular"/>
                        </a:rPr>
                        <a:t>业</a:t>
                      </a:r>
                      <a:r>
                        <a:rPr sz="1300" dirty="0">
                          <a:solidFill>
                            <a:srgbClr val="171717"/>
                          </a:solidFill>
                          <a:latin typeface="Noto Sans CJK SC Regular"/>
                          <a:cs typeface="Noto Sans CJK SC Regular"/>
                        </a:rPr>
                        <a:t>医疗</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士或 政府官员提供餐饮招待。</a:t>
                      </a:r>
                      <a:endParaRPr sz="1300">
                        <a:latin typeface="Noto Sans CJK SC Regular"/>
                        <a:cs typeface="Noto Sans CJK SC Regular"/>
                      </a:endParaRPr>
                    </a:p>
                  </a:txBody>
                  <a:tcPr marL="0" marR="0" marT="210820" marB="0">
                    <a:lnL w="12700">
                      <a:solidFill>
                        <a:srgbClr val="7C7C7C"/>
                      </a:solidFill>
                      <a:prstDash val="solid"/>
                    </a:lnL>
                    <a:lnR w="12700">
                      <a:solidFill>
                        <a:srgbClr val="7C7C7C"/>
                      </a:solidFill>
                      <a:prstDash val="solid"/>
                    </a:lnR>
                  </a:tcPr>
                </a:tc>
              </a:tr>
              <a:tr h="259079">
                <a:tc>
                  <a:txBody>
                    <a:bodyPr/>
                    <a:lstStyle/>
                    <a:p>
                      <a:pPr>
                        <a:lnSpc>
                          <a:spcPct val="100000"/>
                        </a:lnSpc>
                      </a:pPr>
                      <a:endParaRPr sz="1400">
                        <a:latin typeface="Times New Roman"/>
                        <a:cs typeface="Times New Roman"/>
                      </a:endParaRPr>
                    </a:p>
                  </a:txBody>
                  <a:tcPr marL="0" marR="0" marT="0" marB="0">
                    <a:lnL w="12700">
                      <a:solidFill>
                        <a:srgbClr val="7C7C7C"/>
                      </a:solidFill>
                      <a:prstDash val="solid"/>
                    </a:lnL>
                    <a:lnR w="12700">
                      <a:solidFill>
                        <a:srgbClr val="7C7C7C"/>
                      </a:solidFill>
                      <a:prstDash val="solid"/>
                    </a:lnR>
                    <a:lnB w="12700">
                      <a:solidFill>
                        <a:srgbClr val="7C7C7C"/>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7C7C7C"/>
                      </a:solidFill>
                      <a:prstDash val="solid"/>
                    </a:lnL>
                    <a:lnR w="12700">
                      <a:solidFill>
                        <a:srgbClr val="7C7C7C"/>
                      </a:solidFill>
                      <a:prstDash val="solid"/>
                    </a:lnR>
                    <a:lnB w="12700">
                      <a:solidFill>
                        <a:srgbClr val="7C7C7C"/>
                      </a:solidFill>
                      <a:prstDash val="solid"/>
                    </a:lnB>
                  </a:tcPr>
                </a:tc>
              </a:tr>
            </a:tbl>
          </a:graphicData>
        </a:graphic>
      </p:graphicFrame>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10</a:t>
            </a:fld>
            <a:endParaRPr dirty="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1140" y="242143"/>
            <a:ext cx="80391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全球分</a:t>
            </a:r>
            <a:r>
              <a:rPr sz="1200" b="0" spc="35" dirty="0">
                <a:solidFill>
                  <a:srgbClr val="171717"/>
                </a:solidFill>
                <a:latin typeface="Noto Sans CJK SC Medium"/>
                <a:cs typeface="Noto Sans CJK SC Medium"/>
              </a:rPr>
              <a:t>销</a:t>
            </a:r>
            <a:r>
              <a:rPr sz="1200" b="0" dirty="0">
                <a:solidFill>
                  <a:srgbClr val="171717"/>
                </a:solidFill>
                <a:latin typeface="Noto Sans CJK SC Medium"/>
                <a:cs typeface="Noto Sans CJK SC Medium"/>
              </a:rPr>
              <a:t>商</a:t>
            </a:r>
            <a:endParaRPr sz="1200">
              <a:latin typeface="Noto Sans CJK SC Medium"/>
              <a:cs typeface="Noto Sans CJK SC Medium"/>
            </a:endParaRPr>
          </a:p>
        </p:txBody>
      </p:sp>
      <p:sp>
        <p:nvSpPr>
          <p:cNvPr id="3" name="object 3"/>
          <p:cNvSpPr txBox="1"/>
          <p:nvPr/>
        </p:nvSpPr>
        <p:spPr>
          <a:xfrm>
            <a:off x="7851140" y="470743"/>
            <a:ext cx="795020" cy="208279"/>
          </a:xfrm>
          <a:prstGeom prst="rect">
            <a:avLst/>
          </a:prstGeom>
        </p:spPr>
        <p:txBody>
          <a:bodyPr vert="horz" wrap="square" lIns="0" tIns="12700" rIns="0" bIns="0" rtlCol="0">
            <a:spAutoFit/>
          </a:bodyPr>
          <a:lstStyle/>
          <a:p>
            <a:pPr marL="12700">
              <a:lnSpc>
                <a:spcPct val="100000"/>
              </a:lnSpc>
              <a:spcBef>
                <a:spcPts val="100"/>
              </a:spcBef>
            </a:pPr>
            <a:r>
              <a:rPr sz="1200" b="0" spc="30" dirty="0">
                <a:solidFill>
                  <a:srgbClr val="171717"/>
                </a:solidFill>
                <a:latin typeface="Noto Sans CJK SC Medium"/>
                <a:cs typeface="Noto Sans CJK SC Medium"/>
              </a:rPr>
              <a:t>合规</a:t>
            </a:r>
            <a:r>
              <a:rPr sz="1200" dirty="0">
                <a:solidFill>
                  <a:srgbClr val="171717"/>
                </a:solidFill>
                <a:latin typeface="Noto Sans CJK SC Regular"/>
                <a:cs typeface="Noto Sans CJK SC Regular"/>
              </a:rPr>
              <a:t>工具包</a:t>
            </a:r>
            <a:endParaRPr sz="1200">
              <a:latin typeface="Noto Sans CJK SC Regular"/>
              <a:cs typeface="Noto Sans CJK SC Regular"/>
            </a:endParaRPr>
          </a:p>
        </p:txBody>
      </p:sp>
      <p:sp>
        <p:nvSpPr>
          <p:cNvPr id="4" name="object 4"/>
          <p:cNvSpPr txBox="1"/>
          <p:nvPr/>
        </p:nvSpPr>
        <p:spPr>
          <a:xfrm>
            <a:off x="472440" y="227716"/>
            <a:ext cx="2007235" cy="434975"/>
          </a:xfrm>
          <a:prstGeom prst="rect">
            <a:avLst/>
          </a:prstGeom>
        </p:spPr>
        <p:txBody>
          <a:bodyPr vert="horz" wrap="square" lIns="0" tIns="122555" rIns="0" bIns="0" rtlCol="0">
            <a:spAutoFit/>
          </a:bodyPr>
          <a:lstStyle/>
          <a:p>
            <a:pPr>
              <a:lnSpc>
                <a:spcPct val="100000"/>
              </a:lnSpc>
              <a:spcBef>
                <a:spcPts val="965"/>
              </a:spcBef>
            </a:pPr>
            <a:r>
              <a:rPr sz="1200" b="1" i="1" dirty="0">
                <a:solidFill>
                  <a:srgbClr val="707074"/>
                </a:solidFill>
                <a:latin typeface="Noto Sans CJK SC Bold"/>
                <a:cs typeface="Noto Sans CJK SC Bold"/>
              </a:rPr>
              <a:t>插入公司名称/活动/职务/徽标</a:t>
            </a:r>
            <a:endParaRPr sz="1200">
              <a:latin typeface="Noto Sans CJK SC Bold"/>
              <a:cs typeface="Noto Sans CJK SC Bold"/>
            </a:endParaRPr>
          </a:p>
        </p:txBody>
      </p:sp>
      <p:sp>
        <p:nvSpPr>
          <p:cNvPr id="5" name="object 5"/>
          <p:cNvSpPr txBox="1">
            <a:spLocks noGrp="1"/>
          </p:cNvSpPr>
          <p:nvPr>
            <p:ph type="title"/>
          </p:nvPr>
        </p:nvSpPr>
        <p:spPr>
          <a:xfrm>
            <a:off x="459740" y="985514"/>
            <a:ext cx="5635625" cy="421640"/>
          </a:xfrm>
          <a:prstGeom prst="rect">
            <a:avLst/>
          </a:prstGeom>
        </p:spPr>
        <p:txBody>
          <a:bodyPr vert="horz" wrap="square" lIns="0" tIns="12065" rIns="0" bIns="0" rtlCol="0">
            <a:spAutoFit/>
          </a:bodyPr>
          <a:lstStyle/>
          <a:p>
            <a:pPr marL="12700">
              <a:lnSpc>
                <a:spcPct val="100000"/>
              </a:lnSpc>
              <a:spcBef>
                <a:spcPts val="95"/>
              </a:spcBef>
            </a:pPr>
            <a:r>
              <a:rPr spc="-5" dirty="0"/>
              <a:t>与专业医疗人士和政府官员的商务</a:t>
            </a:r>
            <a:r>
              <a:rPr dirty="0"/>
              <a:t>往</a:t>
            </a:r>
            <a:r>
              <a:rPr spc="-5" dirty="0"/>
              <a:t>来</a:t>
            </a:r>
          </a:p>
        </p:txBody>
      </p:sp>
      <p:sp>
        <p:nvSpPr>
          <p:cNvPr id="6" name="object 6"/>
          <p:cNvSpPr txBox="1"/>
          <p:nvPr/>
        </p:nvSpPr>
        <p:spPr>
          <a:xfrm>
            <a:off x="459741" y="1674364"/>
            <a:ext cx="1092200" cy="345440"/>
          </a:xfrm>
          <a:prstGeom prst="rect">
            <a:avLst/>
          </a:prstGeom>
        </p:spPr>
        <p:txBody>
          <a:bodyPr vert="horz" wrap="square" lIns="0" tIns="12700" rIns="0" bIns="0" rtlCol="0">
            <a:spAutoFit/>
          </a:bodyPr>
          <a:lstStyle/>
          <a:p>
            <a:pPr marL="12700">
              <a:lnSpc>
                <a:spcPct val="100000"/>
              </a:lnSpc>
              <a:spcBef>
                <a:spcPts val="100"/>
              </a:spcBef>
            </a:pPr>
            <a:r>
              <a:rPr sz="2100" b="1" i="1" dirty="0">
                <a:solidFill>
                  <a:srgbClr val="006D6F"/>
                </a:solidFill>
                <a:latin typeface="Noto Sans CJK SC Bold"/>
                <a:cs typeface="Noto Sans CJK SC Bold"/>
              </a:rPr>
              <a:t>示例场景</a:t>
            </a:r>
            <a:endParaRPr sz="2100">
              <a:latin typeface="Noto Sans CJK SC Bold"/>
              <a:cs typeface="Noto Sans CJK SC Bold"/>
            </a:endParaRPr>
          </a:p>
        </p:txBody>
      </p:sp>
      <p:pic>
        <p:nvPicPr>
          <p:cNvPr id="7" name="object 7"/>
          <p:cNvPicPr/>
          <p:nvPr/>
        </p:nvPicPr>
        <p:blipFill>
          <a:blip r:embed="rId3" cstate="print"/>
          <a:stretch>
            <a:fillRect/>
          </a:stretch>
        </p:blipFill>
        <p:spPr>
          <a:xfrm>
            <a:off x="7120128" y="203449"/>
            <a:ext cx="544067" cy="544067"/>
          </a:xfrm>
          <a:prstGeom prst="rect">
            <a:avLst/>
          </a:prstGeom>
        </p:spPr>
      </p:pic>
      <p:graphicFrame>
        <p:nvGraphicFramePr>
          <p:cNvPr id="8" name="object 8"/>
          <p:cNvGraphicFramePr>
            <a:graphicFrameLocks noGrp="1"/>
          </p:cNvGraphicFramePr>
          <p:nvPr/>
        </p:nvGraphicFramePr>
        <p:xfrm>
          <a:off x="450850" y="2212409"/>
          <a:ext cx="8382000" cy="2105025"/>
        </p:xfrm>
        <a:graphic>
          <a:graphicData uri="http://schemas.openxmlformats.org/drawingml/2006/table">
            <a:tbl>
              <a:tblPr firstRow="1" bandRow="1">
                <a:tableStyleId>{2D5ABB26-0587-4C30-8999-92F81FD0307C}</a:tableStyleId>
              </a:tblPr>
              <a:tblGrid>
                <a:gridCol w="3048000"/>
                <a:gridCol w="5334000"/>
              </a:tblGrid>
              <a:tr h="288925">
                <a:tc>
                  <a:txBody>
                    <a:bodyPr/>
                    <a:lstStyle/>
                    <a:p>
                      <a:pPr marL="60325">
                        <a:lnSpc>
                          <a:spcPct val="100000"/>
                        </a:lnSpc>
                        <a:spcBef>
                          <a:spcPts val="400"/>
                        </a:spcBef>
                      </a:pPr>
                      <a:r>
                        <a:rPr sz="1300" b="1" i="1" dirty="0">
                          <a:solidFill>
                            <a:srgbClr val="F3F3F3"/>
                          </a:solidFill>
                          <a:latin typeface="Noto Sans CJK SC Bold"/>
                          <a:cs typeface="Noto Sans CJK SC Bold"/>
                        </a:rPr>
                        <a:t>行为</a:t>
                      </a:r>
                      <a:endParaRPr sz="1300">
                        <a:latin typeface="Noto Sans CJK SC Bold"/>
                        <a:cs typeface="Noto Sans CJK SC Bold"/>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solidFill>
                      <a:srgbClr val="1F366A"/>
                    </a:solidFill>
                  </a:tcPr>
                </a:tc>
                <a:tc>
                  <a:txBody>
                    <a:bodyPr/>
                    <a:lstStyle/>
                    <a:p>
                      <a:pPr marL="60325">
                        <a:lnSpc>
                          <a:spcPct val="100000"/>
                        </a:lnSpc>
                        <a:spcBef>
                          <a:spcPts val="400"/>
                        </a:spcBef>
                      </a:pPr>
                      <a:r>
                        <a:rPr sz="1300" b="1" i="1" dirty="0">
                          <a:solidFill>
                            <a:srgbClr val="F3F3F3"/>
                          </a:solidFill>
                          <a:latin typeface="Noto Sans CJK SC Bold"/>
                          <a:cs typeface="Noto Sans CJK SC Bold"/>
                        </a:rPr>
                        <a:t>回答</a:t>
                      </a:r>
                      <a:endParaRPr sz="1300">
                        <a:latin typeface="Noto Sans CJK SC Bold"/>
                        <a:cs typeface="Noto Sans CJK SC Bold"/>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solidFill>
                      <a:srgbClr val="1F366A"/>
                    </a:solidFill>
                  </a:tcPr>
                </a:tc>
              </a:tr>
              <a:tr h="1279525">
                <a:tc>
                  <a:txBody>
                    <a:bodyPr/>
                    <a:lstStyle/>
                    <a:p>
                      <a:pPr marL="60325" marR="170180" algn="just">
                        <a:lnSpc>
                          <a:spcPct val="125000"/>
                        </a:lnSpc>
                        <a:spcBef>
                          <a:spcPts val="10"/>
                        </a:spcBef>
                      </a:pPr>
                      <a:r>
                        <a:rPr sz="1300" dirty="0">
                          <a:solidFill>
                            <a:srgbClr val="171717"/>
                          </a:solidFill>
                          <a:latin typeface="Noto Sans CJK SC Regular"/>
                          <a:cs typeface="Noto Sans CJK SC Regular"/>
                        </a:rPr>
                        <a:t>赞助一名专业医疗人士</a:t>
                      </a:r>
                      <a:r>
                        <a:rPr sz="1300" spc="-10" dirty="0">
                          <a:solidFill>
                            <a:srgbClr val="171717"/>
                          </a:solidFill>
                          <a:latin typeface="Noto Sans CJK SC Regular"/>
                          <a:cs typeface="Noto Sans CJK SC Regular"/>
                        </a:rPr>
                        <a:t>前</a:t>
                      </a:r>
                      <a:r>
                        <a:rPr sz="1300" dirty="0">
                          <a:solidFill>
                            <a:srgbClr val="171717"/>
                          </a:solidFill>
                          <a:latin typeface="Noto Sans CJK SC Regular"/>
                          <a:cs typeface="Noto Sans CJK SC Regular"/>
                        </a:rPr>
                        <a:t>往其</a:t>
                      </a:r>
                      <a:r>
                        <a:rPr sz="1300" spc="-10" dirty="0">
                          <a:solidFill>
                            <a:srgbClr val="171717"/>
                          </a:solidFill>
                          <a:latin typeface="Noto Sans CJK SC Regular"/>
                          <a:cs typeface="Noto Sans CJK SC Regular"/>
                        </a:rPr>
                        <a:t>他</a:t>
                      </a:r>
                      <a:r>
                        <a:rPr sz="1300" dirty="0">
                          <a:solidFill>
                            <a:srgbClr val="171717"/>
                          </a:solidFill>
                          <a:latin typeface="Noto Sans CJK SC Regular"/>
                          <a:cs typeface="Noto Sans CJK SC Regular"/>
                        </a:rPr>
                        <a:t>地区的 某个城市进行产品培训</a:t>
                      </a:r>
                      <a:r>
                        <a:rPr sz="1300" spc="-10" dirty="0">
                          <a:solidFill>
                            <a:srgbClr val="171717"/>
                          </a:solidFill>
                          <a:latin typeface="Noto Sans CJK SC Regular"/>
                          <a:cs typeface="Noto Sans CJK SC Regular"/>
                        </a:rPr>
                        <a:t>，</a:t>
                      </a:r>
                      <a:r>
                        <a:rPr sz="1300" dirty="0">
                          <a:solidFill>
                            <a:srgbClr val="171717"/>
                          </a:solidFill>
                          <a:latin typeface="Noto Sans CJK SC Regular"/>
                          <a:cs typeface="Noto Sans CJK SC Regular"/>
                        </a:rPr>
                        <a:t>因为</a:t>
                      </a:r>
                      <a:r>
                        <a:rPr sz="1300" spc="-10" dirty="0">
                          <a:solidFill>
                            <a:srgbClr val="171717"/>
                          </a:solidFill>
                          <a:latin typeface="Noto Sans CJK SC Regular"/>
                          <a:cs typeface="Noto Sans CJK SC Regular"/>
                        </a:rPr>
                        <a:t>在</a:t>
                      </a:r>
                      <a:r>
                        <a:rPr sz="1300" dirty="0">
                          <a:solidFill>
                            <a:srgbClr val="171717"/>
                          </a:solidFill>
                          <a:latin typeface="Noto Sans CJK SC Regular"/>
                          <a:cs typeface="Noto Sans CJK SC Regular"/>
                        </a:rPr>
                        <a:t>培训结 束后，他想在该城市度</a:t>
                      </a:r>
                      <a:r>
                        <a:rPr sz="1300" spc="-10" dirty="0">
                          <a:solidFill>
                            <a:srgbClr val="171717"/>
                          </a:solidFill>
                          <a:latin typeface="Noto Sans CJK SC Regular"/>
                          <a:cs typeface="Noto Sans CJK SC Regular"/>
                        </a:rPr>
                        <a:t>假</a:t>
                      </a:r>
                      <a:r>
                        <a:rPr sz="1300" dirty="0">
                          <a:solidFill>
                            <a:srgbClr val="171717"/>
                          </a:solidFill>
                          <a:latin typeface="Noto Sans CJK SC Regular"/>
                          <a:cs typeface="Noto Sans CJK SC Regular"/>
                        </a:rPr>
                        <a:t>。</a:t>
                      </a:r>
                      <a:endParaRPr sz="1300">
                        <a:latin typeface="Noto Sans CJK SC Regular"/>
                        <a:cs typeface="Noto Sans CJK SC Regular"/>
                      </a:endParaRPr>
                    </a:p>
                  </a:txBody>
                  <a:tcPr marL="0" marR="0" marT="127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c>
                  <a:txBody>
                    <a:bodyPr/>
                    <a:lstStyle/>
                    <a:p>
                      <a:pPr marL="60325">
                        <a:lnSpc>
                          <a:spcPct val="100000"/>
                        </a:lnSpc>
                        <a:spcBef>
                          <a:spcPts val="400"/>
                        </a:spcBef>
                      </a:pPr>
                      <a:r>
                        <a:rPr sz="1300" b="1" i="1" dirty="0">
                          <a:solidFill>
                            <a:srgbClr val="171717"/>
                          </a:solidFill>
                          <a:latin typeface="Noto Sans CJK SC Bold"/>
                          <a:cs typeface="Noto Sans CJK SC Bold"/>
                        </a:rPr>
                        <a:t>这属于</a:t>
                      </a:r>
                      <a:r>
                        <a:rPr sz="1300" b="1" i="1" u="sng" dirty="0">
                          <a:solidFill>
                            <a:srgbClr val="171717"/>
                          </a:solidFill>
                          <a:uFill>
                            <a:solidFill>
                              <a:srgbClr val="71B1A2"/>
                            </a:solidFill>
                          </a:uFill>
                          <a:latin typeface="Noto Sans CJK SC Bold"/>
                          <a:cs typeface="Noto Sans CJK SC Bold"/>
                        </a:rPr>
                        <a:t>不当行为</a:t>
                      </a:r>
                      <a:r>
                        <a:rPr sz="1300" dirty="0">
                          <a:solidFill>
                            <a:srgbClr val="171717"/>
                          </a:solidFill>
                          <a:latin typeface="Noto Sans CJK SC Regular"/>
                          <a:cs typeface="Noto Sans CJK SC Regular"/>
                        </a:rPr>
                        <a:t>。</a:t>
                      </a:r>
                      <a:endParaRPr sz="1300">
                        <a:latin typeface="Noto Sans CJK SC Regular"/>
                        <a:cs typeface="Noto Sans CJK SC Regular"/>
                      </a:endParaRPr>
                    </a:p>
                    <a:p>
                      <a:pPr marL="60325" marR="474980">
                        <a:lnSpc>
                          <a:spcPct val="125000"/>
                        </a:lnSpc>
                      </a:pPr>
                      <a:r>
                        <a:rPr sz="1300" dirty="0">
                          <a:solidFill>
                            <a:srgbClr val="171717"/>
                          </a:solidFill>
                          <a:latin typeface="Noto Sans CJK SC Regular"/>
                          <a:cs typeface="Noto Sans CJK SC Regular"/>
                        </a:rPr>
                        <a:t>禁止利用教学活动为专</a:t>
                      </a:r>
                      <a:r>
                        <a:rPr sz="1300" spc="-10" dirty="0">
                          <a:solidFill>
                            <a:srgbClr val="171717"/>
                          </a:solidFill>
                          <a:latin typeface="Noto Sans CJK SC Regular"/>
                          <a:cs typeface="Noto Sans CJK SC Regular"/>
                        </a:rPr>
                        <a:t>业</a:t>
                      </a:r>
                      <a:r>
                        <a:rPr sz="1300" dirty="0">
                          <a:solidFill>
                            <a:srgbClr val="171717"/>
                          </a:solidFill>
                          <a:latin typeface="Noto Sans CJK SC Regular"/>
                          <a:cs typeface="Noto Sans CJK SC Regular"/>
                        </a:rPr>
                        <a:t>医疗</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士的</a:t>
                      </a:r>
                      <a:r>
                        <a:rPr sz="1300" spc="-10" dirty="0">
                          <a:solidFill>
                            <a:srgbClr val="171717"/>
                          </a:solidFill>
                          <a:latin typeface="Noto Sans CJK SC Regular"/>
                          <a:cs typeface="Noto Sans CJK SC Regular"/>
                        </a:rPr>
                        <a:t>家</a:t>
                      </a:r>
                      <a:r>
                        <a:rPr sz="1300" dirty="0">
                          <a:solidFill>
                            <a:srgbClr val="171717"/>
                          </a:solidFill>
                          <a:latin typeface="Noto Sans CJK SC Regular"/>
                          <a:cs typeface="Noto Sans CJK SC Regular"/>
                        </a:rPr>
                        <a:t>庭旅</a:t>
                      </a:r>
                      <a:r>
                        <a:rPr sz="1300" spc="-10" dirty="0">
                          <a:solidFill>
                            <a:srgbClr val="171717"/>
                          </a:solidFill>
                          <a:latin typeface="Noto Sans CJK SC Regular"/>
                          <a:cs typeface="Noto Sans CJK SC Regular"/>
                        </a:rPr>
                        <a:t>行</a:t>
                      </a:r>
                      <a:r>
                        <a:rPr sz="1300" dirty="0">
                          <a:solidFill>
                            <a:srgbClr val="171717"/>
                          </a:solidFill>
                          <a:latin typeface="Noto Sans CJK SC Regular"/>
                          <a:cs typeface="Noto Sans CJK SC Regular"/>
                        </a:rPr>
                        <a:t>或度</a:t>
                      </a:r>
                      <a:r>
                        <a:rPr sz="1300" spc="-10" dirty="0">
                          <a:solidFill>
                            <a:srgbClr val="171717"/>
                          </a:solidFill>
                          <a:latin typeface="Noto Sans CJK SC Regular"/>
                          <a:cs typeface="Noto Sans CJK SC Regular"/>
                        </a:rPr>
                        <a:t>假</a:t>
                      </a:r>
                      <a:r>
                        <a:rPr sz="1300" dirty="0">
                          <a:solidFill>
                            <a:srgbClr val="171717"/>
                          </a:solidFill>
                          <a:latin typeface="Noto Sans CJK SC Regular"/>
                          <a:cs typeface="Noto Sans CJK SC Regular"/>
                        </a:rPr>
                        <a:t>提供</a:t>
                      </a:r>
                      <a:r>
                        <a:rPr sz="1300" spc="-10" dirty="0">
                          <a:solidFill>
                            <a:srgbClr val="171717"/>
                          </a:solidFill>
                          <a:latin typeface="Noto Sans CJK SC Regular"/>
                          <a:cs typeface="Noto Sans CJK SC Regular"/>
                        </a:rPr>
                        <a:t>便</a:t>
                      </a:r>
                      <a:r>
                        <a:rPr sz="1300" dirty="0">
                          <a:solidFill>
                            <a:srgbClr val="171717"/>
                          </a:solidFill>
                          <a:latin typeface="Noto Sans CJK SC Regular"/>
                          <a:cs typeface="Noto Sans CJK SC Regular"/>
                        </a:rPr>
                        <a:t>利。 </a:t>
                      </a:r>
                      <a:r>
                        <a:rPr sz="1300" spc="5" dirty="0">
                          <a:solidFill>
                            <a:srgbClr val="171717"/>
                          </a:solidFill>
                          <a:latin typeface="Noto Sans CJK SC Regular"/>
                          <a:cs typeface="Noto Sans CJK SC Regular"/>
                        </a:rPr>
                        <a:t> </a:t>
                      </a:r>
                      <a:r>
                        <a:rPr sz="1300" dirty="0">
                          <a:solidFill>
                            <a:srgbClr val="171717"/>
                          </a:solidFill>
                          <a:latin typeface="Noto Sans CJK SC Regular"/>
                          <a:cs typeface="Noto Sans CJK SC Regular"/>
                        </a:rPr>
                        <a:t>禁止根据专业医疗人士</a:t>
                      </a:r>
                      <a:r>
                        <a:rPr sz="1300" spc="-10" dirty="0">
                          <a:solidFill>
                            <a:srgbClr val="171717"/>
                          </a:solidFill>
                          <a:latin typeface="Noto Sans CJK SC Regular"/>
                          <a:cs typeface="Noto Sans CJK SC Regular"/>
                        </a:rPr>
                        <a:t>的</a:t>
                      </a:r>
                      <a:r>
                        <a:rPr sz="1300" dirty="0">
                          <a:solidFill>
                            <a:srgbClr val="171717"/>
                          </a:solidFill>
                          <a:latin typeface="Noto Sans CJK SC Regular"/>
                          <a:cs typeface="Noto Sans CJK SC Regular"/>
                        </a:rPr>
                        <a:t>私人</a:t>
                      </a:r>
                      <a:r>
                        <a:rPr sz="1300" spc="-10" dirty="0">
                          <a:solidFill>
                            <a:srgbClr val="171717"/>
                          </a:solidFill>
                          <a:latin typeface="Noto Sans CJK SC Regular"/>
                          <a:cs typeface="Noto Sans CJK SC Regular"/>
                        </a:rPr>
                        <a:t>要</a:t>
                      </a:r>
                      <a:r>
                        <a:rPr sz="1300" dirty="0">
                          <a:solidFill>
                            <a:srgbClr val="171717"/>
                          </a:solidFill>
                          <a:latin typeface="Noto Sans CJK SC Regular"/>
                          <a:cs typeface="Noto Sans CJK SC Regular"/>
                        </a:rPr>
                        <a:t>求为</a:t>
                      </a:r>
                      <a:r>
                        <a:rPr sz="1300" spc="-10" dirty="0">
                          <a:solidFill>
                            <a:srgbClr val="171717"/>
                          </a:solidFill>
                          <a:latin typeface="Noto Sans CJK SC Regular"/>
                          <a:cs typeface="Noto Sans CJK SC Regular"/>
                        </a:rPr>
                        <a:t>其</a:t>
                      </a:r>
                      <a:r>
                        <a:rPr sz="1300" dirty="0">
                          <a:solidFill>
                            <a:srgbClr val="171717"/>
                          </a:solidFill>
                          <a:latin typeface="Noto Sans CJK SC Regular"/>
                          <a:cs typeface="Noto Sans CJK SC Regular"/>
                        </a:rPr>
                        <a:t>安排</a:t>
                      </a:r>
                      <a:r>
                        <a:rPr sz="1300" spc="-10" dirty="0">
                          <a:solidFill>
                            <a:srgbClr val="171717"/>
                          </a:solidFill>
                          <a:latin typeface="Noto Sans CJK SC Regular"/>
                          <a:cs typeface="Noto Sans CJK SC Regular"/>
                        </a:rPr>
                        <a:t>前</a:t>
                      </a:r>
                      <a:r>
                        <a:rPr sz="1300" dirty="0">
                          <a:solidFill>
                            <a:srgbClr val="171717"/>
                          </a:solidFill>
                          <a:latin typeface="Noto Sans CJK SC Regular"/>
                          <a:cs typeface="Noto Sans CJK SC Regular"/>
                        </a:rPr>
                        <a:t>往某</a:t>
                      </a:r>
                      <a:r>
                        <a:rPr sz="1300" spc="-10" dirty="0">
                          <a:solidFill>
                            <a:srgbClr val="171717"/>
                          </a:solidFill>
                          <a:latin typeface="Noto Sans CJK SC Regular"/>
                          <a:cs typeface="Noto Sans CJK SC Regular"/>
                        </a:rPr>
                        <a:t>个</a:t>
                      </a:r>
                      <a:r>
                        <a:rPr sz="1300" dirty="0">
                          <a:solidFill>
                            <a:srgbClr val="171717"/>
                          </a:solidFill>
                          <a:latin typeface="Noto Sans CJK SC Regular"/>
                          <a:cs typeface="Noto Sans CJK SC Regular"/>
                        </a:rPr>
                        <a:t>城市</a:t>
                      </a:r>
                      <a:r>
                        <a:rPr sz="1300" spc="-10" dirty="0">
                          <a:solidFill>
                            <a:srgbClr val="171717"/>
                          </a:solidFill>
                          <a:latin typeface="Noto Sans CJK SC Regular"/>
                          <a:cs typeface="Noto Sans CJK SC Regular"/>
                        </a:rPr>
                        <a:t>或</a:t>
                      </a:r>
                      <a:r>
                        <a:rPr sz="1300" dirty="0">
                          <a:solidFill>
                            <a:srgbClr val="171717"/>
                          </a:solidFill>
                          <a:latin typeface="Noto Sans CJK SC Regular"/>
                          <a:cs typeface="Noto Sans CJK SC Regular"/>
                        </a:rPr>
                        <a:t>国家，</a:t>
                      </a:r>
                      <a:endParaRPr sz="1300">
                        <a:latin typeface="Noto Sans CJK SC Regular"/>
                        <a:cs typeface="Noto Sans CJK SC Regular"/>
                      </a:endParaRPr>
                    </a:p>
                    <a:p>
                      <a:pPr marL="60325" marR="144780">
                        <a:lnSpc>
                          <a:spcPct val="125000"/>
                        </a:lnSpc>
                      </a:pPr>
                      <a:r>
                        <a:rPr sz="1300" dirty="0">
                          <a:solidFill>
                            <a:srgbClr val="171717"/>
                          </a:solidFill>
                          <a:latin typeface="Noto Sans CJK SC Regular"/>
                          <a:cs typeface="Noto Sans CJK SC Regular"/>
                        </a:rPr>
                        <a:t>即使其自行支付酒店房</a:t>
                      </a:r>
                      <a:r>
                        <a:rPr sz="1300" spc="-10" dirty="0">
                          <a:solidFill>
                            <a:srgbClr val="171717"/>
                          </a:solidFill>
                          <a:latin typeface="Noto Sans CJK SC Regular"/>
                          <a:cs typeface="Noto Sans CJK SC Regular"/>
                        </a:rPr>
                        <a:t>间</a:t>
                      </a:r>
                      <a:r>
                        <a:rPr sz="1300" dirty="0">
                          <a:solidFill>
                            <a:srgbClr val="171717"/>
                          </a:solidFill>
                          <a:latin typeface="Noto Sans CJK SC Regular"/>
                          <a:cs typeface="Noto Sans CJK SC Regular"/>
                        </a:rPr>
                        <a:t>的私</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住宿</a:t>
                      </a:r>
                      <a:r>
                        <a:rPr sz="1300" spc="-10" dirty="0">
                          <a:solidFill>
                            <a:srgbClr val="171717"/>
                          </a:solidFill>
                          <a:latin typeface="Noto Sans CJK SC Regular"/>
                          <a:cs typeface="Noto Sans CJK SC Regular"/>
                        </a:rPr>
                        <a:t>费</a:t>
                      </a:r>
                      <a:r>
                        <a:rPr sz="1300" dirty="0">
                          <a:solidFill>
                            <a:srgbClr val="171717"/>
                          </a:solidFill>
                          <a:latin typeface="Noto Sans CJK SC Regular"/>
                          <a:cs typeface="Noto Sans CJK SC Regular"/>
                        </a:rPr>
                        <a:t>用。</a:t>
                      </a:r>
                      <a:r>
                        <a:rPr sz="1300" spc="-10" dirty="0">
                          <a:solidFill>
                            <a:srgbClr val="171717"/>
                          </a:solidFill>
                          <a:latin typeface="Noto Sans CJK SC Regular"/>
                          <a:cs typeface="Noto Sans CJK SC Regular"/>
                        </a:rPr>
                        <a:t>仅</a:t>
                      </a:r>
                      <a:r>
                        <a:rPr sz="1300" dirty="0">
                          <a:solidFill>
                            <a:srgbClr val="171717"/>
                          </a:solidFill>
                          <a:latin typeface="Noto Sans CJK SC Regular"/>
                          <a:cs typeface="Noto Sans CJK SC Regular"/>
                        </a:rPr>
                        <a:t>当专</a:t>
                      </a:r>
                      <a:r>
                        <a:rPr sz="1300" spc="-10" dirty="0">
                          <a:solidFill>
                            <a:srgbClr val="171717"/>
                          </a:solidFill>
                          <a:latin typeface="Noto Sans CJK SC Regular"/>
                          <a:cs typeface="Noto Sans CJK SC Regular"/>
                        </a:rPr>
                        <a:t>业</a:t>
                      </a:r>
                      <a:r>
                        <a:rPr sz="1300" dirty="0">
                          <a:solidFill>
                            <a:srgbClr val="171717"/>
                          </a:solidFill>
                          <a:latin typeface="Noto Sans CJK SC Regular"/>
                          <a:cs typeface="Noto Sans CJK SC Regular"/>
                        </a:rPr>
                        <a:t>医疗</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士存</a:t>
                      </a:r>
                      <a:r>
                        <a:rPr sz="1300" spc="-10" dirty="0">
                          <a:solidFill>
                            <a:srgbClr val="171717"/>
                          </a:solidFill>
                          <a:latin typeface="Noto Sans CJK SC Regular"/>
                          <a:cs typeface="Noto Sans CJK SC Regular"/>
                        </a:rPr>
                        <a:t>在</a:t>
                      </a:r>
                      <a:r>
                        <a:rPr sz="1300" dirty="0">
                          <a:solidFill>
                            <a:srgbClr val="171717"/>
                          </a:solidFill>
                          <a:latin typeface="Noto Sans CJK SC Regular"/>
                          <a:cs typeface="Noto Sans CJK SC Regular"/>
                        </a:rPr>
                        <a:t>正当 的教学需求时，才可为</a:t>
                      </a:r>
                      <a:r>
                        <a:rPr sz="1300" spc="-10" dirty="0">
                          <a:solidFill>
                            <a:srgbClr val="171717"/>
                          </a:solidFill>
                          <a:latin typeface="Noto Sans CJK SC Regular"/>
                          <a:cs typeface="Noto Sans CJK SC Regular"/>
                        </a:rPr>
                        <a:t>其</a:t>
                      </a:r>
                      <a:r>
                        <a:rPr sz="1300" dirty="0">
                          <a:solidFill>
                            <a:srgbClr val="171717"/>
                          </a:solidFill>
                          <a:latin typeface="Noto Sans CJK SC Regular"/>
                          <a:cs typeface="Noto Sans CJK SC Regular"/>
                        </a:rPr>
                        <a:t>提供</a:t>
                      </a:r>
                      <a:r>
                        <a:rPr sz="1300" spc="-10" dirty="0">
                          <a:solidFill>
                            <a:srgbClr val="171717"/>
                          </a:solidFill>
                          <a:latin typeface="Noto Sans CJK SC Regular"/>
                          <a:cs typeface="Noto Sans CJK SC Regular"/>
                        </a:rPr>
                        <a:t>赞</a:t>
                      </a:r>
                      <a:r>
                        <a:rPr sz="1300" dirty="0">
                          <a:solidFill>
                            <a:srgbClr val="171717"/>
                          </a:solidFill>
                          <a:latin typeface="Noto Sans CJK SC Regular"/>
                          <a:cs typeface="Noto Sans CJK SC Regular"/>
                        </a:rPr>
                        <a:t>助。</a:t>
                      </a:r>
                      <a:endParaRPr sz="1300">
                        <a:latin typeface="Noto Sans CJK SC Regular"/>
                        <a:cs typeface="Noto Sans CJK SC Regular"/>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r>
              <a:tr h="536575">
                <a:tc>
                  <a:txBody>
                    <a:bodyPr/>
                    <a:lstStyle/>
                    <a:p>
                      <a:pPr marL="60325" marR="170180">
                        <a:lnSpc>
                          <a:spcPct val="125000"/>
                        </a:lnSpc>
                        <a:spcBef>
                          <a:spcPts val="10"/>
                        </a:spcBef>
                      </a:pPr>
                      <a:r>
                        <a:rPr sz="1300" dirty="0">
                          <a:solidFill>
                            <a:srgbClr val="171717"/>
                          </a:solidFill>
                          <a:latin typeface="Noto Sans CJK SC Regular"/>
                          <a:cs typeface="Noto Sans CJK SC Regular"/>
                        </a:rPr>
                        <a:t>向身为医学协会负责人</a:t>
                      </a:r>
                      <a:r>
                        <a:rPr sz="1300" spc="-10" dirty="0">
                          <a:solidFill>
                            <a:srgbClr val="171717"/>
                          </a:solidFill>
                          <a:latin typeface="Noto Sans CJK SC Regular"/>
                          <a:cs typeface="Noto Sans CJK SC Regular"/>
                        </a:rPr>
                        <a:t>的</a:t>
                      </a:r>
                      <a:r>
                        <a:rPr sz="1300" dirty="0">
                          <a:solidFill>
                            <a:srgbClr val="171717"/>
                          </a:solidFill>
                          <a:latin typeface="Noto Sans CJK SC Regular"/>
                          <a:cs typeface="Noto Sans CJK SC Regular"/>
                        </a:rPr>
                        <a:t>专业</a:t>
                      </a:r>
                      <a:r>
                        <a:rPr sz="1300" spc="-10" dirty="0">
                          <a:solidFill>
                            <a:srgbClr val="171717"/>
                          </a:solidFill>
                          <a:latin typeface="Noto Sans CJK SC Regular"/>
                          <a:cs typeface="Noto Sans CJK SC Regular"/>
                        </a:rPr>
                        <a:t>医</a:t>
                      </a:r>
                      <a:r>
                        <a:rPr sz="1300" dirty="0">
                          <a:solidFill>
                            <a:srgbClr val="171717"/>
                          </a:solidFill>
                          <a:latin typeface="Noto Sans CJK SC Regular"/>
                          <a:cs typeface="Noto Sans CJK SC Regular"/>
                        </a:rPr>
                        <a:t>疗人士 提供教学资助。</a:t>
                      </a:r>
                      <a:endParaRPr sz="1300">
                        <a:latin typeface="Noto Sans CJK SC Regular"/>
                        <a:cs typeface="Noto Sans CJK SC Regular"/>
                      </a:endParaRPr>
                    </a:p>
                  </a:txBody>
                  <a:tcPr marL="0" marR="0" marT="127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c>
                  <a:txBody>
                    <a:bodyPr/>
                    <a:lstStyle/>
                    <a:p>
                      <a:pPr marL="60325">
                        <a:lnSpc>
                          <a:spcPct val="100000"/>
                        </a:lnSpc>
                        <a:spcBef>
                          <a:spcPts val="400"/>
                        </a:spcBef>
                      </a:pPr>
                      <a:r>
                        <a:rPr sz="1300" b="1" i="1" dirty="0">
                          <a:solidFill>
                            <a:srgbClr val="171717"/>
                          </a:solidFill>
                          <a:latin typeface="Noto Sans CJK SC Bold"/>
                          <a:cs typeface="Noto Sans CJK SC Bold"/>
                        </a:rPr>
                        <a:t>这属于</a:t>
                      </a:r>
                      <a:r>
                        <a:rPr sz="1300" b="1" i="1" u="sng" dirty="0">
                          <a:solidFill>
                            <a:srgbClr val="171717"/>
                          </a:solidFill>
                          <a:uFill>
                            <a:solidFill>
                              <a:srgbClr val="71B1A2"/>
                            </a:solidFill>
                          </a:uFill>
                          <a:latin typeface="Noto Sans CJK SC Bold"/>
                          <a:cs typeface="Noto Sans CJK SC Bold"/>
                        </a:rPr>
                        <a:t>不当行为</a:t>
                      </a:r>
                      <a:r>
                        <a:rPr sz="1300" dirty="0">
                          <a:solidFill>
                            <a:srgbClr val="171717"/>
                          </a:solidFill>
                          <a:latin typeface="Noto Sans CJK SC Regular"/>
                          <a:cs typeface="Noto Sans CJK SC Regular"/>
                        </a:rPr>
                        <a:t>。</a:t>
                      </a:r>
                      <a:endParaRPr sz="1300">
                        <a:latin typeface="Noto Sans CJK SC Regular"/>
                        <a:cs typeface="Noto Sans CJK SC Regular"/>
                      </a:endParaRPr>
                    </a:p>
                    <a:p>
                      <a:pPr marL="60325">
                        <a:lnSpc>
                          <a:spcPct val="100000"/>
                        </a:lnSpc>
                        <a:spcBef>
                          <a:spcPts val="390"/>
                        </a:spcBef>
                      </a:pPr>
                      <a:r>
                        <a:rPr sz="1300" dirty="0">
                          <a:solidFill>
                            <a:srgbClr val="171717"/>
                          </a:solidFill>
                          <a:latin typeface="Noto Sans CJK SC Regular"/>
                          <a:cs typeface="Noto Sans CJK SC Regular"/>
                        </a:rPr>
                        <a:t>禁止向专业医疗人士个</a:t>
                      </a:r>
                      <a:r>
                        <a:rPr sz="1300" spc="-10" dirty="0">
                          <a:solidFill>
                            <a:srgbClr val="171717"/>
                          </a:solidFill>
                          <a:latin typeface="Noto Sans CJK SC Regular"/>
                          <a:cs typeface="Noto Sans CJK SC Regular"/>
                        </a:rPr>
                        <a:t>人</a:t>
                      </a:r>
                      <a:r>
                        <a:rPr sz="1300" dirty="0">
                          <a:solidFill>
                            <a:srgbClr val="171717"/>
                          </a:solidFill>
                          <a:latin typeface="Noto Sans CJK SC Regular"/>
                          <a:cs typeface="Noto Sans CJK SC Regular"/>
                        </a:rPr>
                        <a:t>或政</a:t>
                      </a:r>
                      <a:r>
                        <a:rPr sz="1300" spc="-10" dirty="0">
                          <a:solidFill>
                            <a:srgbClr val="171717"/>
                          </a:solidFill>
                          <a:latin typeface="Noto Sans CJK SC Regular"/>
                          <a:cs typeface="Noto Sans CJK SC Regular"/>
                        </a:rPr>
                        <a:t>府</a:t>
                      </a:r>
                      <a:r>
                        <a:rPr sz="1300" dirty="0">
                          <a:solidFill>
                            <a:srgbClr val="171717"/>
                          </a:solidFill>
                          <a:latin typeface="Noto Sans CJK SC Regular"/>
                          <a:cs typeface="Noto Sans CJK SC Regular"/>
                        </a:rPr>
                        <a:t>官员</a:t>
                      </a:r>
                      <a:r>
                        <a:rPr sz="1300" spc="-10" dirty="0">
                          <a:solidFill>
                            <a:srgbClr val="171717"/>
                          </a:solidFill>
                          <a:latin typeface="Noto Sans CJK SC Regular"/>
                          <a:cs typeface="Noto Sans CJK SC Regular"/>
                        </a:rPr>
                        <a:t>提</a:t>
                      </a:r>
                      <a:r>
                        <a:rPr sz="1300" dirty="0">
                          <a:solidFill>
                            <a:srgbClr val="171717"/>
                          </a:solidFill>
                          <a:latin typeface="Noto Sans CJK SC Regular"/>
                          <a:cs typeface="Noto Sans CJK SC Regular"/>
                        </a:rPr>
                        <a:t>供资</a:t>
                      </a:r>
                      <a:r>
                        <a:rPr sz="1300" spc="-10" dirty="0">
                          <a:solidFill>
                            <a:srgbClr val="171717"/>
                          </a:solidFill>
                          <a:latin typeface="Noto Sans CJK SC Regular"/>
                          <a:cs typeface="Noto Sans CJK SC Regular"/>
                        </a:rPr>
                        <a:t>助</a:t>
                      </a:r>
                      <a:r>
                        <a:rPr sz="1300" dirty="0">
                          <a:solidFill>
                            <a:srgbClr val="171717"/>
                          </a:solidFill>
                          <a:latin typeface="Noto Sans CJK SC Regular"/>
                          <a:cs typeface="Noto Sans CJK SC Regular"/>
                        </a:rPr>
                        <a:t>或捐</a:t>
                      </a:r>
                      <a:r>
                        <a:rPr sz="1300" spc="-10" dirty="0">
                          <a:solidFill>
                            <a:srgbClr val="171717"/>
                          </a:solidFill>
                          <a:latin typeface="Noto Sans CJK SC Regular"/>
                          <a:cs typeface="Noto Sans CJK SC Regular"/>
                        </a:rPr>
                        <a:t>赠</a:t>
                      </a:r>
                      <a:r>
                        <a:rPr sz="1300" dirty="0">
                          <a:solidFill>
                            <a:srgbClr val="171717"/>
                          </a:solidFill>
                          <a:latin typeface="Noto Sans CJK SC Regular"/>
                          <a:cs typeface="Noto Sans CJK SC Regular"/>
                        </a:rPr>
                        <a:t>。</a:t>
                      </a:r>
                      <a:endParaRPr sz="1300">
                        <a:latin typeface="Noto Sans CJK SC Regular"/>
                        <a:cs typeface="Noto Sans CJK SC Regular"/>
                      </a:endParaRPr>
                    </a:p>
                  </a:txBody>
                  <a:tcPr marL="0" marR="0" marT="50800" marB="0">
                    <a:lnL w="12700">
                      <a:solidFill>
                        <a:srgbClr val="7C7C7C"/>
                      </a:solidFill>
                      <a:prstDash val="solid"/>
                    </a:lnL>
                    <a:lnR w="12700">
                      <a:solidFill>
                        <a:srgbClr val="7C7C7C"/>
                      </a:solidFill>
                      <a:prstDash val="solid"/>
                    </a:lnR>
                    <a:lnT w="12700">
                      <a:solidFill>
                        <a:srgbClr val="7C7C7C"/>
                      </a:solidFill>
                      <a:prstDash val="solid"/>
                    </a:lnT>
                    <a:lnB w="12700">
                      <a:solidFill>
                        <a:srgbClr val="7C7C7C"/>
                      </a:solidFill>
                      <a:prstDash val="solid"/>
                    </a:lnB>
                  </a:tcPr>
                </a:tc>
              </a:tr>
            </a:tbl>
          </a:graphicData>
        </a:graphic>
      </p:graphicFrame>
      <p:sp>
        <p:nvSpPr>
          <p:cNvPr id="9" name="object 9"/>
          <p:cNvSpPr/>
          <p:nvPr/>
        </p:nvSpPr>
        <p:spPr>
          <a:xfrm>
            <a:off x="359994" y="223227"/>
            <a:ext cx="6227445" cy="587375"/>
          </a:xfrm>
          <a:custGeom>
            <a:avLst/>
            <a:gdLst/>
            <a:ahLst/>
            <a:cxnLst/>
            <a:rect l="l" t="t" r="r" b="b"/>
            <a:pathLst>
              <a:path w="6227445" h="587375">
                <a:moveTo>
                  <a:pt x="6227305" y="0"/>
                </a:moveTo>
                <a:lnTo>
                  <a:pt x="0" y="0"/>
                </a:lnTo>
                <a:lnTo>
                  <a:pt x="0" y="587298"/>
                </a:lnTo>
                <a:lnTo>
                  <a:pt x="6227305" y="587298"/>
                </a:lnTo>
                <a:lnTo>
                  <a:pt x="6227305"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sldNum" sz="quarter" idx="7"/>
          </p:nvPr>
        </p:nvSpPr>
        <p:spPr>
          <a:prstGeom prst="rect">
            <a:avLst/>
          </a:prstGeom>
        </p:spPr>
        <p:txBody>
          <a:bodyPr vert="horz" wrap="square" lIns="0" tIns="635" rIns="0" bIns="0" rtlCol="0">
            <a:spAutoFit/>
          </a:bodyPr>
          <a:lstStyle/>
          <a:p>
            <a:pPr marL="38100">
              <a:lnSpc>
                <a:spcPct val="100000"/>
              </a:lnSpc>
              <a:spcBef>
                <a:spcPts val="5"/>
              </a:spcBef>
            </a:pPr>
            <a:fld id="{81D60167-4931-47E6-BA6A-407CBD079E47}" type="slidenum">
              <a:rPr dirty="0"/>
              <a:t>11</a:t>
            </a:fld>
            <a:endParaRPr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376</Words>
  <Application>Microsoft Office PowerPoint</Application>
  <PresentationFormat>Custom</PresentationFormat>
  <Paragraphs>143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Gotham HTF Book</vt:lpstr>
      <vt:lpstr>Noto Sans CJK SC Bold</vt:lpstr>
      <vt:lpstr>Noto Sans CJK SC Medium</vt:lpstr>
      <vt:lpstr>Noto Sans CJK SC Regular</vt:lpstr>
      <vt:lpstr>Arial</vt:lpstr>
      <vt:lpstr>Calibri</vt:lpstr>
      <vt:lpstr>Times New Roman</vt:lpstr>
      <vt:lpstr>Office Theme</vt:lpstr>
      <vt:lpstr>PowerPoint Presentation</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lpstr>与专业医疗人士和政府官员的商务往来</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Dušan Sekulović</cp:lastModifiedBy>
  <cp:revision>2</cp:revision>
  <dcterms:created xsi:type="dcterms:W3CDTF">2021-11-30T15:51:13Z</dcterms:created>
  <dcterms:modified xsi:type="dcterms:W3CDTF">2021-12-09T13:27:20Z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2021-09-28T00:00:00Z</vt:filetime>
  </property>
  <property fmtid="{D5CDD505-2E9C-101B-9397-08002B2CF9AE}" pid="3" name="Creator">
    <vt:lpwstr>Adobe InDesign 15.0 (Windows)</vt:lpwstr>
  </property>
  <property fmtid="{D5CDD505-2E9C-101B-9397-08002B2CF9AE}" pid="4" name="LastSaved">
    <vt:filetime>2021-11-30T00:00:00Z</vt:filetime>
  </property>
  <property fmtid="{D5CDD505-2E9C-101B-9397-08002B2CF9AE}" pid="5" name="ArticulateGUID">
    <vt:lpwstr>428602EB-1840-4CF7-984C-D94668CBEDB8</vt:lpwstr>
  </property>
  <property fmtid="{D5CDD505-2E9C-101B-9397-08002B2CF9AE}" pid="6" name="ArticulatePath">
    <vt:lpwstr>Interactions with HCPs and GOs Training Slides_zh-CN</vt:lpwstr>
  </property>
</Properties>
</file>